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Instrument Sans"/>
      <p:regular r:id="rId31"/>
      <p:bold r:id="rId32"/>
      <p:italic r:id="rId33"/>
      <p:boldItalic r:id="rId34"/>
    </p:embeddedFont>
    <p:embeddedFont>
      <p:font typeface="Poppins Medium"/>
      <p:regular r:id="rId35"/>
      <p:bold r:id="rId36"/>
      <p:italic r:id="rId37"/>
      <p:boldItalic r:id="rId38"/>
    </p:embeddedFont>
    <p:embeddedFont>
      <p:font typeface="Poppi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3" roundtripDataSignature="AMtx7mjV6wNvirIn9LKIguUnWPs2e8ql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bold.fntdata"/><Relationship Id="rId42" Type="http://schemas.openxmlformats.org/officeDocument/2006/relationships/font" Target="fonts/PoppinsSemiBold-boldItalic.fntdata"/><Relationship Id="rId41" Type="http://schemas.openxmlformats.org/officeDocument/2006/relationships/font" Target="fonts/PoppinsSemiBold-italic.fntdata"/><Relationship Id="rId4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strumentSans-regular.fntdata"/><Relationship Id="rId30" Type="http://schemas.openxmlformats.org/officeDocument/2006/relationships/font" Target="fonts/Poppins-boldItalic.fntdata"/><Relationship Id="rId33" Type="http://schemas.openxmlformats.org/officeDocument/2006/relationships/font" Target="fonts/InstrumentSans-italic.fntdata"/><Relationship Id="rId32" Type="http://schemas.openxmlformats.org/officeDocument/2006/relationships/font" Target="fonts/InstrumentSans-bold.fntdata"/><Relationship Id="rId35" Type="http://schemas.openxmlformats.org/officeDocument/2006/relationships/font" Target="fonts/PoppinsMedium-regular.fntdata"/><Relationship Id="rId34" Type="http://schemas.openxmlformats.org/officeDocument/2006/relationships/font" Target="fonts/InstrumentSans-boldItalic.fntdata"/><Relationship Id="rId37" Type="http://schemas.openxmlformats.org/officeDocument/2006/relationships/font" Target="fonts/PoppinsMedium-italic.fntdata"/><Relationship Id="rId36" Type="http://schemas.openxmlformats.org/officeDocument/2006/relationships/font" Target="fonts/PoppinsMedium-bold.fntdata"/><Relationship Id="rId39" Type="http://schemas.openxmlformats.org/officeDocument/2006/relationships/font" Target="fonts/PoppinsSemiBold-regular.fntdata"/><Relationship Id="rId38" Type="http://schemas.openxmlformats.org/officeDocument/2006/relationships/font" Target="fonts/PoppinsMedium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29" Type="http://schemas.openxmlformats.org/officeDocument/2006/relationships/font" Target="fonts/Poppi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ac99ef8e4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8" name="Google Shape;588;g3ac99ef8e4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ac99ef8e4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5" name="Google Shape;595;g3ac99ef8e4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3ac99ef8e4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3ac99ef8e4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ac99ef8e4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" name="Google Shape;609;g3ac99ef8e4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ac99ef8e49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g3ac99ef8e49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ac99ef8e49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3" name="Google Shape;623;g3ac99ef8e49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3ac99ef8e4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0" name="Google Shape;630;g3ac99ef8e4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ac99ef8e49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g3ac99ef8e49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ac99ef8e49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4" name="Google Shape;644;g3ac99ef8e4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3ac99ef8e49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1" name="Google Shape;651;g3ac99ef8e4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aa56fc6594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1" name="Google Shape;531;g3aa56fc6594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ac9b1783c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8" name="Google Shape;658;g3ac9b1783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3ac9b1783c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g3ac9b1783c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ac99ef8e4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3ac99ef8e4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ac99ef8e4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g3ac99ef8e4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ac99ef8e4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3" name="Google Shape;553;g3ac99ef8e4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3ac99ef8e4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0" name="Google Shape;560;g3ac99ef8e4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ac99ef8e4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7" name="Google Shape;567;g3ac99ef8e4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ac99ef8e4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g3ac99ef8e4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ac99ef8e4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1" name="Google Shape;581;g3ac99ef8e4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7"/>
          <p:cNvPicPr preferRelativeResize="0"/>
          <p:nvPr/>
        </p:nvPicPr>
        <p:blipFill rotWithShape="1">
          <a:blip r:embed="rId2">
            <a:alphaModFix amt="70000"/>
          </a:blip>
          <a:srcRect b="0" l="1311" r="0" t="0"/>
          <a:stretch/>
        </p:blipFill>
        <p:spPr>
          <a:xfrm>
            <a:off x="0" y="0"/>
            <a:ext cx="90232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7"/>
          <p:cNvSpPr txBox="1"/>
          <p:nvPr>
            <p:ph type="title"/>
          </p:nvPr>
        </p:nvSpPr>
        <p:spPr>
          <a:xfrm>
            <a:off x="128875" y="1291375"/>
            <a:ext cx="63414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" name="Google Shape;13;p27"/>
          <p:cNvSpPr/>
          <p:nvPr>
            <p:ph idx="2" type="pic"/>
          </p:nvPr>
        </p:nvSpPr>
        <p:spPr>
          <a:xfrm>
            <a:off x="6487225" y="2586525"/>
            <a:ext cx="1259100" cy="1269000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27"/>
          <p:cNvSpPr/>
          <p:nvPr>
            <p:ph idx="3" type="pic"/>
          </p:nvPr>
        </p:nvSpPr>
        <p:spPr>
          <a:xfrm>
            <a:off x="7757975" y="3866750"/>
            <a:ext cx="1259700" cy="127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2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7"/>
          <p:cNvSpPr txBox="1"/>
          <p:nvPr>
            <p:ph idx="1" type="subTitle"/>
          </p:nvPr>
        </p:nvSpPr>
        <p:spPr>
          <a:xfrm>
            <a:off x="179050" y="228600"/>
            <a:ext cx="1220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grpSp>
        <p:nvGrpSpPr>
          <p:cNvPr id="17" name="Google Shape;17;p27"/>
          <p:cNvGrpSpPr/>
          <p:nvPr/>
        </p:nvGrpSpPr>
        <p:grpSpPr>
          <a:xfrm>
            <a:off x="128875" y="0"/>
            <a:ext cx="8897700" cy="5144700"/>
            <a:chOff x="128875" y="0"/>
            <a:chExt cx="8897700" cy="5144700"/>
          </a:xfrm>
        </p:grpSpPr>
        <p:cxnSp>
          <p:nvCxnSpPr>
            <p:cNvPr id="18" name="Google Shape;18;p27"/>
            <p:cNvCxnSpPr/>
            <p:nvPr/>
          </p:nvCxnSpPr>
          <p:spPr>
            <a:xfrm>
              <a:off x="6480997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" name="Google Shape;19;p27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" name="Google Shape;20;p27"/>
            <p:cNvCxnSpPr/>
            <p:nvPr/>
          </p:nvCxnSpPr>
          <p:spPr>
            <a:xfrm>
              <a:off x="6481000" y="3861475"/>
              <a:ext cx="253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" name="Google Shape;21;p27"/>
            <p:cNvCxnSpPr/>
            <p:nvPr/>
          </p:nvCxnSpPr>
          <p:spPr>
            <a:xfrm>
              <a:off x="6481000" y="2579575"/>
              <a:ext cx="2542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" name="Google Shape;22;p27"/>
            <p:cNvCxnSpPr/>
            <p:nvPr/>
          </p:nvCxnSpPr>
          <p:spPr>
            <a:xfrm>
              <a:off x="52121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" name="Google Shape;23;p27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" name="Google Shape;24;p27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27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" name="Google Shape;26;p27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" name="Google Shape;27;p27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" name="Google Shape;28;p27"/>
            <p:cNvCxnSpPr/>
            <p:nvPr/>
          </p:nvCxnSpPr>
          <p:spPr>
            <a:xfrm>
              <a:off x="128875" y="1291375"/>
              <a:ext cx="889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" name="Google Shape;29;p27"/>
          <p:cNvSpPr/>
          <p:nvPr/>
        </p:nvSpPr>
        <p:spPr>
          <a:xfrm>
            <a:off x="6486025" y="-3325"/>
            <a:ext cx="1259400" cy="1289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Google Shape;30;p27"/>
          <p:cNvSpPr/>
          <p:nvPr/>
        </p:nvSpPr>
        <p:spPr>
          <a:xfrm>
            <a:off x="7756250" y="-3325"/>
            <a:ext cx="1262400" cy="1287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1_1_1_1_1_1_1_1_1_1_2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6"/>
          <p:cNvSpPr/>
          <p:nvPr>
            <p:ph idx="2" type="pic"/>
          </p:nvPr>
        </p:nvSpPr>
        <p:spPr>
          <a:xfrm>
            <a:off x="7751475" y="1291350"/>
            <a:ext cx="1266300" cy="128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36"/>
          <p:cNvSpPr/>
          <p:nvPr>
            <p:ph idx="3" type="pic"/>
          </p:nvPr>
        </p:nvSpPr>
        <p:spPr>
          <a:xfrm>
            <a:off x="7751425" y="3864900"/>
            <a:ext cx="1266300" cy="12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36"/>
          <p:cNvSpPr/>
          <p:nvPr>
            <p:ph idx="4" type="pic"/>
          </p:nvPr>
        </p:nvSpPr>
        <p:spPr>
          <a:xfrm>
            <a:off x="5218487" y="2584425"/>
            <a:ext cx="2525100" cy="1271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36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7" name="Google Shape;127;p36"/>
          <p:cNvSpPr txBox="1"/>
          <p:nvPr>
            <p:ph idx="5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6"/>
          <p:cNvSpPr txBox="1"/>
          <p:nvPr>
            <p:ph idx="6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6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30" name="Google Shape;130;p3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36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2" name="Google Shape;132;p36"/>
          <p:cNvSpPr txBox="1"/>
          <p:nvPr>
            <p:ph idx="7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36"/>
          <p:cNvSpPr txBox="1"/>
          <p:nvPr>
            <p:ph idx="8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4" name="Google Shape;134;p36"/>
          <p:cNvSpPr txBox="1"/>
          <p:nvPr>
            <p:ph idx="9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5" name="Google Shape;135;p36"/>
          <p:cNvSpPr txBox="1"/>
          <p:nvPr>
            <p:ph idx="13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6" name="Google Shape;136;p36"/>
          <p:cNvSpPr txBox="1"/>
          <p:nvPr>
            <p:ph idx="14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7" name="Google Shape;137;p36"/>
          <p:cNvSpPr txBox="1"/>
          <p:nvPr>
            <p:ph idx="15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38" name="Google Shape;138;p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CUSTOM_14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27700" y="0"/>
            <a:ext cx="1290725" cy="12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7"/>
          <p:cNvSpPr txBox="1"/>
          <p:nvPr>
            <p:ph idx="1" type="body"/>
          </p:nvPr>
        </p:nvSpPr>
        <p:spPr>
          <a:xfrm>
            <a:off x="13993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2" name="Google Shape;142;p37"/>
          <p:cNvSpPr txBox="1"/>
          <p:nvPr>
            <p:ph idx="2" type="body"/>
          </p:nvPr>
        </p:nvSpPr>
        <p:spPr>
          <a:xfrm>
            <a:off x="13993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3" name="Google Shape;143;p37"/>
          <p:cNvSpPr txBox="1"/>
          <p:nvPr>
            <p:ph idx="3" type="body"/>
          </p:nvPr>
        </p:nvSpPr>
        <p:spPr>
          <a:xfrm>
            <a:off x="13993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4" name="Google Shape;144;p37"/>
          <p:cNvSpPr txBox="1"/>
          <p:nvPr>
            <p:ph idx="4" type="body"/>
          </p:nvPr>
        </p:nvSpPr>
        <p:spPr>
          <a:xfrm>
            <a:off x="394175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5" name="Google Shape;145;p37"/>
          <p:cNvSpPr txBox="1"/>
          <p:nvPr>
            <p:ph idx="5" type="body"/>
          </p:nvPr>
        </p:nvSpPr>
        <p:spPr>
          <a:xfrm>
            <a:off x="394175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6" type="body"/>
          </p:nvPr>
        </p:nvSpPr>
        <p:spPr>
          <a:xfrm>
            <a:off x="394175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7" type="body"/>
          </p:nvPr>
        </p:nvSpPr>
        <p:spPr>
          <a:xfrm>
            <a:off x="6484200" y="1602100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8" name="Google Shape;148;p37"/>
          <p:cNvSpPr txBox="1"/>
          <p:nvPr>
            <p:ph idx="8" type="body"/>
          </p:nvPr>
        </p:nvSpPr>
        <p:spPr>
          <a:xfrm>
            <a:off x="6484200" y="272882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49" name="Google Shape;149;p37"/>
          <p:cNvSpPr txBox="1"/>
          <p:nvPr>
            <p:ph idx="9" type="body"/>
          </p:nvPr>
        </p:nvSpPr>
        <p:spPr>
          <a:xfrm>
            <a:off x="6484200" y="4013875"/>
            <a:ext cx="2540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50" name="Google Shape;150;p3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37"/>
          <p:cNvSpPr txBox="1"/>
          <p:nvPr>
            <p:ph type="title"/>
          </p:nvPr>
        </p:nvSpPr>
        <p:spPr>
          <a:xfrm>
            <a:off x="139700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52" name="Google Shape;152;p37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37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37"/>
          <p:cNvSpPr txBox="1"/>
          <p:nvPr>
            <p:ph idx="13" type="subTitle"/>
          </p:nvPr>
        </p:nvSpPr>
        <p:spPr>
          <a:xfrm>
            <a:off x="139700" y="1443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5" name="Google Shape;155;p37"/>
          <p:cNvSpPr txBox="1"/>
          <p:nvPr>
            <p:ph idx="14" type="subTitle"/>
          </p:nvPr>
        </p:nvSpPr>
        <p:spPr>
          <a:xfrm>
            <a:off x="139700" y="27292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56" name="Google Shape;156;p37"/>
          <p:cNvSpPr txBox="1"/>
          <p:nvPr>
            <p:ph idx="15" type="subTitle"/>
          </p:nvPr>
        </p:nvSpPr>
        <p:spPr>
          <a:xfrm>
            <a:off x="139700" y="4014775"/>
            <a:ext cx="12597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 Medium"/>
              <a:buNone/>
              <a:defRPr>
                <a:solidFill>
                  <a:schemeClr val="accent6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">
  <p:cSld name="BLANK_1_1_1_1_1_1_1_1_1_1_1_1_1_1_1_1_1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8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9" name="Google Shape;159;p38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0" name="Google Shape;160;p38"/>
          <p:cNvSpPr txBox="1"/>
          <p:nvPr>
            <p:ph idx="3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1" name="Google Shape;161;p38"/>
          <p:cNvSpPr txBox="1"/>
          <p:nvPr>
            <p:ph type="title"/>
          </p:nvPr>
        </p:nvSpPr>
        <p:spPr>
          <a:xfrm>
            <a:off x="128875" y="234450"/>
            <a:ext cx="6354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2" name="Google Shape;162;p38"/>
          <p:cNvSpPr txBox="1"/>
          <p:nvPr>
            <p:ph idx="4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63" name="Google Shape;163;p38"/>
          <p:cNvSpPr txBox="1"/>
          <p:nvPr>
            <p:ph idx="5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4" name="Google Shape;164;p3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" name="Google Shape;165;p38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38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7" name="Google Shape;167;p38"/>
          <p:cNvSpPr txBox="1"/>
          <p:nvPr>
            <p:ph idx="6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1">
  <p:cSld name="BLANK_1_1_1_1_1_1_1_1_1_1_1_1_1_1_1_1_1_1_2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9"/>
          <p:cNvSpPr txBox="1"/>
          <p:nvPr>
            <p:ph idx="1" type="body"/>
          </p:nvPr>
        </p:nvSpPr>
        <p:spPr>
          <a:xfrm>
            <a:off x="2683650" y="1608600"/>
            <a:ext cx="25146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0" name="Google Shape;170;p39"/>
          <p:cNvSpPr txBox="1"/>
          <p:nvPr>
            <p:ph idx="2" type="subTitle"/>
          </p:nvPr>
        </p:nvSpPr>
        <p:spPr>
          <a:xfrm>
            <a:off x="2666700" y="1285200"/>
            <a:ext cx="25455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1" name="Google Shape;171;p39"/>
          <p:cNvSpPr txBox="1"/>
          <p:nvPr>
            <p:ph idx="3" type="subTitle"/>
          </p:nvPr>
        </p:nvSpPr>
        <p:spPr>
          <a:xfrm>
            <a:off x="2665813" y="3858100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39"/>
          <p:cNvSpPr txBox="1"/>
          <p:nvPr>
            <p:ph idx="4" type="body"/>
          </p:nvPr>
        </p:nvSpPr>
        <p:spPr>
          <a:xfrm>
            <a:off x="6483525" y="2875975"/>
            <a:ext cx="25146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3" name="Google Shape;173;p39"/>
          <p:cNvSpPr/>
          <p:nvPr>
            <p:ph idx="5" type="pic"/>
          </p:nvPr>
        </p:nvSpPr>
        <p:spPr>
          <a:xfrm>
            <a:off x="128875" y="385810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9"/>
          <p:cNvSpPr/>
          <p:nvPr>
            <p:ph idx="6" type="pic"/>
          </p:nvPr>
        </p:nvSpPr>
        <p:spPr>
          <a:xfrm>
            <a:off x="128875" y="1291350"/>
            <a:ext cx="1270500" cy="1285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9"/>
          <p:cNvSpPr/>
          <p:nvPr>
            <p:ph idx="7" type="pic"/>
          </p:nvPr>
        </p:nvSpPr>
        <p:spPr>
          <a:xfrm>
            <a:off x="3936325" y="2583600"/>
            <a:ext cx="1270500" cy="12744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9"/>
          <p:cNvSpPr txBox="1"/>
          <p:nvPr>
            <p:ph type="title"/>
          </p:nvPr>
        </p:nvSpPr>
        <p:spPr>
          <a:xfrm>
            <a:off x="128875" y="234450"/>
            <a:ext cx="38100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3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8" name="Google Shape;178;p3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3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" name="Google Shape;180;p39"/>
          <p:cNvSpPr txBox="1"/>
          <p:nvPr>
            <p:ph idx="8" type="subTitle"/>
          </p:nvPr>
        </p:nvSpPr>
        <p:spPr>
          <a:xfrm>
            <a:off x="3940150" y="234450"/>
            <a:ext cx="48603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Instrument Sans"/>
              <a:buNone/>
              <a:defRPr sz="1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81" name="Google Shape;181;p39"/>
          <p:cNvSpPr txBox="1"/>
          <p:nvPr>
            <p:ph idx="9" type="body"/>
          </p:nvPr>
        </p:nvSpPr>
        <p:spPr>
          <a:xfrm>
            <a:off x="2671425" y="4165300"/>
            <a:ext cx="25455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39"/>
          <p:cNvSpPr txBox="1"/>
          <p:nvPr>
            <p:ph idx="13" type="subTitle"/>
          </p:nvPr>
        </p:nvSpPr>
        <p:spPr>
          <a:xfrm>
            <a:off x="6479375" y="2579575"/>
            <a:ext cx="25455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47525" y="-6725"/>
            <a:ext cx="1265400" cy="12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40"/>
          <p:cNvSpPr txBox="1"/>
          <p:nvPr>
            <p:ph idx="1" type="body"/>
          </p:nvPr>
        </p:nvSpPr>
        <p:spPr>
          <a:xfrm>
            <a:off x="134175" y="2591900"/>
            <a:ext cx="1259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6" name="Google Shape;186;p40"/>
          <p:cNvSpPr txBox="1"/>
          <p:nvPr>
            <p:ph idx="2" type="body"/>
          </p:nvPr>
        </p:nvSpPr>
        <p:spPr>
          <a:xfrm>
            <a:off x="14013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7" name="Google Shape;187;p40"/>
          <p:cNvSpPr txBox="1"/>
          <p:nvPr>
            <p:ph idx="3" type="body"/>
          </p:nvPr>
        </p:nvSpPr>
        <p:spPr>
          <a:xfrm>
            <a:off x="2664024" y="2585275"/>
            <a:ext cx="1256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8" name="Google Shape;188;p40"/>
          <p:cNvSpPr txBox="1"/>
          <p:nvPr>
            <p:ph idx="4" type="body"/>
          </p:nvPr>
        </p:nvSpPr>
        <p:spPr>
          <a:xfrm>
            <a:off x="3942325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89" name="Google Shape;189;p40"/>
          <p:cNvSpPr txBox="1"/>
          <p:nvPr>
            <p:ph idx="5" type="body"/>
          </p:nvPr>
        </p:nvSpPr>
        <p:spPr>
          <a:xfrm>
            <a:off x="5215125" y="2585275"/>
            <a:ext cx="12642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0" name="Google Shape;190;p40"/>
          <p:cNvSpPr txBox="1"/>
          <p:nvPr>
            <p:ph idx="6" type="body"/>
          </p:nvPr>
        </p:nvSpPr>
        <p:spPr>
          <a:xfrm>
            <a:off x="6484050" y="3858800"/>
            <a:ext cx="12663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1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191" name="Google Shape;191;p40"/>
          <p:cNvSpPr/>
          <p:nvPr>
            <p:ph idx="7" type="pic"/>
          </p:nvPr>
        </p:nvSpPr>
        <p:spPr>
          <a:xfrm>
            <a:off x="1405975" y="2584850"/>
            <a:ext cx="1259400" cy="1270500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40"/>
          <p:cNvSpPr/>
          <p:nvPr>
            <p:ph idx="8" type="pic"/>
          </p:nvPr>
        </p:nvSpPr>
        <p:spPr>
          <a:xfrm>
            <a:off x="2672775" y="1298150"/>
            <a:ext cx="1264200" cy="127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40"/>
          <p:cNvSpPr/>
          <p:nvPr>
            <p:ph idx="9" type="pic"/>
          </p:nvPr>
        </p:nvSpPr>
        <p:spPr>
          <a:xfrm>
            <a:off x="134175" y="1297300"/>
            <a:ext cx="1256700" cy="127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40"/>
          <p:cNvSpPr/>
          <p:nvPr>
            <p:ph idx="13" type="pic"/>
          </p:nvPr>
        </p:nvSpPr>
        <p:spPr>
          <a:xfrm>
            <a:off x="3944650" y="2583775"/>
            <a:ext cx="1261200" cy="12708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40"/>
          <p:cNvSpPr/>
          <p:nvPr>
            <p:ph idx="14" type="pic"/>
          </p:nvPr>
        </p:nvSpPr>
        <p:spPr>
          <a:xfrm>
            <a:off x="5218725" y="1297675"/>
            <a:ext cx="1256400" cy="12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40"/>
          <p:cNvSpPr/>
          <p:nvPr>
            <p:ph idx="15" type="pic"/>
          </p:nvPr>
        </p:nvSpPr>
        <p:spPr>
          <a:xfrm>
            <a:off x="6488125" y="2584850"/>
            <a:ext cx="1259400" cy="12741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4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40"/>
          <p:cNvSpPr txBox="1"/>
          <p:nvPr>
            <p:ph idx="16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40"/>
          <p:cNvSpPr txBox="1"/>
          <p:nvPr>
            <p:ph type="title"/>
          </p:nvPr>
        </p:nvSpPr>
        <p:spPr>
          <a:xfrm>
            <a:off x="133575" y="228600"/>
            <a:ext cx="6338400" cy="1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00" name="Google Shape;200;p4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40"/>
          <p:cNvCxnSpPr/>
          <p:nvPr/>
        </p:nvCxnSpPr>
        <p:spPr>
          <a:xfrm>
            <a:off x="9023250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2673138" y="31584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2" type="body"/>
          </p:nvPr>
        </p:nvSpPr>
        <p:spPr>
          <a:xfrm>
            <a:off x="7749888" y="316052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5" name="Google Shape;205;p41"/>
          <p:cNvSpPr txBox="1"/>
          <p:nvPr>
            <p:ph idx="3" type="subTitle"/>
          </p:nvPr>
        </p:nvSpPr>
        <p:spPr>
          <a:xfrm>
            <a:off x="7754025" y="258392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41"/>
          <p:cNvSpPr txBox="1"/>
          <p:nvPr>
            <p:ph idx="4" type="body"/>
          </p:nvPr>
        </p:nvSpPr>
        <p:spPr>
          <a:xfrm>
            <a:off x="5213563" y="3164875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7" name="Google Shape;207;p41"/>
          <p:cNvSpPr txBox="1"/>
          <p:nvPr>
            <p:ph idx="5" type="body"/>
          </p:nvPr>
        </p:nvSpPr>
        <p:spPr>
          <a:xfrm>
            <a:off x="137275" y="3175800"/>
            <a:ext cx="12651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08" name="Google Shape;208;p41"/>
          <p:cNvSpPr txBox="1"/>
          <p:nvPr>
            <p:ph idx="6" type="subTitle"/>
          </p:nvPr>
        </p:nvSpPr>
        <p:spPr>
          <a:xfrm>
            <a:off x="137275" y="25992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41"/>
          <p:cNvSpPr txBox="1"/>
          <p:nvPr>
            <p:ph idx="7" type="subTitle"/>
          </p:nvPr>
        </p:nvSpPr>
        <p:spPr>
          <a:xfrm>
            <a:off x="5213563" y="2588275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41"/>
          <p:cNvSpPr txBox="1"/>
          <p:nvPr>
            <p:ph idx="8" type="subTitle"/>
          </p:nvPr>
        </p:nvSpPr>
        <p:spPr>
          <a:xfrm>
            <a:off x="2673138" y="2581800"/>
            <a:ext cx="12651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41"/>
          <p:cNvSpPr/>
          <p:nvPr>
            <p:ph idx="9" type="pic"/>
          </p:nvPr>
        </p:nvSpPr>
        <p:spPr>
          <a:xfrm>
            <a:off x="5216500" y="1297675"/>
            <a:ext cx="1259100" cy="1276500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41"/>
          <p:cNvSpPr/>
          <p:nvPr>
            <p:ph idx="13" type="pic"/>
          </p:nvPr>
        </p:nvSpPr>
        <p:spPr>
          <a:xfrm>
            <a:off x="7756350" y="1296175"/>
            <a:ext cx="1259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41"/>
          <p:cNvSpPr/>
          <p:nvPr>
            <p:ph idx="14" type="pic"/>
          </p:nvPr>
        </p:nvSpPr>
        <p:spPr>
          <a:xfrm>
            <a:off x="133525" y="1294525"/>
            <a:ext cx="1261800" cy="12804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4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41"/>
          <p:cNvSpPr/>
          <p:nvPr>
            <p:ph idx="15" type="pic"/>
          </p:nvPr>
        </p:nvSpPr>
        <p:spPr>
          <a:xfrm>
            <a:off x="2673500" y="1295450"/>
            <a:ext cx="1263300" cy="1277100"/>
          </a:xfrm>
          <a:prstGeom prst="rect">
            <a:avLst/>
          </a:prstGeom>
          <a:noFill/>
          <a:ln>
            <a:noFill/>
          </a:ln>
        </p:spPr>
      </p:sp>
      <p:sp>
        <p:nvSpPr>
          <p:cNvPr id="216" name="Google Shape;216;p41"/>
          <p:cNvSpPr txBox="1"/>
          <p:nvPr>
            <p:ph type="title"/>
          </p:nvPr>
        </p:nvSpPr>
        <p:spPr>
          <a:xfrm>
            <a:off x="131875" y="228600"/>
            <a:ext cx="5076000" cy="10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7" name="Google Shape;217;p4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41"/>
          <p:cNvCxnSpPr/>
          <p:nvPr/>
        </p:nvCxnSpPr>
        <p:spPr>
          <a:xfrm>
            <a:off x="9018413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CUSTOM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/>
          <p:nvPr>
            <p:ph type="title"/>
          </p:nvPr>
        </p:nvSpPr>
        <p:spPr>
          <a:xfrm>
            <a:off x="365098" y="20428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1" name="Google Shape;221;p42"/>
          <p:cNvSpPr txBox="1"/>
          <p:nvPr>
            <p:ph idx="2" type="title"/>
          </p:nvPr>
        </p:nvSpPr>
        <p:spPr>
          <a:xfrm>
            <a:off x="365098" y="26715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42"/>
          <p:cNvSpPr txBox="1"/>
          <p:nvPr>
            <p:ph idx="3" type="title"/>
          </p:nvPr>
        </p:nvSpPr>
        <p:spPr>
          <a:xfrm>
            <a:off x="365098" y="3313600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3" name="Google Shape;223;p42"/>
          <p:cNvSpPr txBox="1"/>
          <p:nvPr>
            <p:ph idx="4" type="title"/>
          </p:nvPr>
        </p:nvSpPr>
        <p:spPr>
          <a:xfrm>
            <a:off x="365098" y="455747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42"/>
          <p:cNvSpPr txBox="1"/>
          <p:nvPr>
            <p:ph idx="5" type="title"/>
          </p:nvPr>
        </p:nvSpPr>
        <p:spPr>
          <a:xfrm>
            <a:off x="1483100" y="26920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5" name="Google Shape;225;p42"/>
          <p:cNvSpPr txBox="1"/>
          <p:nvPr>
            <p:ph idx="6" type="title"/>
          </p:nvPr>
        </p:nvSpPr>
        <p:spPr>
          <a:xfrm>
            <a:off x="365098" y="3928825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42"/>
          <p:cNvSpPr txBox="1"/>
          <p:nvPr>
            <p:ph idx="7" type="title"/>
          </p:nvPr>
        </p:nvSpPr>
        <p:spPr>
          <a:xfrm>
            <a:off x="365098" y="1408538"/>
            <a:ext cx="9504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7" name="Google Shape;227;p42"/>
          <p:cNvSpPr txBox="1"/>
          <p:nvPr>
            <p:ph idx="8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42"/>
          <p:cNvSpPr txBox="1"/>
          <p:nvPr>
            <p:ph idx="9" type="title"/>
          </p:nvPr>
        </p:nvSpPr>
        <p:spPr>
          <a:xfrm>
            <a:off x="1483100" y="1429088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" name="Google Shape;229;p42"/>
          <p:cNvSpPr txBox="1"/>
          <p:nvPr>
            <p:ph idx="13" type="title"/>
          </p:nvPr>
        </p:nvSpPr>
        <p:spPr>
          <a:xfrm>
            <a:off x="1483100" y="20634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0" name="Google Shape;230;p42"/>
          <p:cNvSpPr txBox="1"/>
          <p:nvPr>
            <p:ph idx="14" type="title"/>
          </p:nvPr>
        </p:nvSpPr>
        <p:spPr>
          <a:xfrm>
            <a:off x="1483100" y="33207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1" name="Google Shape;231;p42"/>
          <p:cNvSpPr txBox="1"/>
          <p:nvPr>
            <p:ph idx="15" type="title"/>
          </p:nvPr>
        </p:nvSpPr>
        <p:spPr>
          <a:xfrm>
            <a:off x="1483100" y="394937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2" name="Google Shape;232;p42"/>
          <p:cNvSpPr txBox="1"/>
          <p:nvPr>
            <p:ph idx="16" type="title"/>
          </p:nvPr>
        </p:nvSpPr>
        <p:spPr>
          <a:xfrm>
            <a:off x="1483100" y="4578025"/>
            <a:ext cx="42729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3" name="Google Shape;233;p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4" name="Google Shape;234;p42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42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7755300" y="-2199"/>
            <a:ext cx="1265400" cy="1288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43"/>
          <p:cNvSpPr txBox="1"/>
          <p:nvPr>
            <p:ph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None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0" name="Google Shape;240;p43"/>
          <p:cNvSpPr txBox="1"/>
          <p:nvPr>
            <p:ph idx="2" type="title"/>
          </p:nvPr>
        </p:nvSpPr>
        <p:spPr>
          <a:xfrm>
            <a:off x="1399375" y="2588200"/>
            <a:ext cx="50820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43"/>
          <p:cNvSpPr txBox="1"/>
          <p:nvPr>
            <p:ph idx="1" type="subTitle"/>
          </p:nvPr>
        </p:nvSpPr>
        <p:spPr>
          <a:xfrm>
            <a:off x="6561925" y="3856500"/>
            <a:ext cx="18351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42" name="Google Shape;242;p43"/>
          <p:cNvSpPr txBox="1"/>
          <p:nvPr>
            <p:ph idx="3" type="title"/>
          </p:nvPr>
        </p:nvSpPr>
        <p:spPr>
          <a:xfrm>
            <a:off x="1453924" y="228600"/>
            <a:ext cx="62361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43" name="Google Shape;243;p4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4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" name="Google Shape;245;p43"/>
          <p:cNvSpPr/>
          <p:nvPr>
            <p:ph idx="4" type="pic"/>
          </p:nvPr>
        </p:nvSpPr>
        <p:spPr>
          <a:xfrm>
            <a:off x="7756200" y="2584025"/>
            <a:ext cx="1263600" cy="1272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CUSTOM_9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/>
          <p:nvPr/>
        </p:nvSpPr>
        <p:spPr>
          <a:xfrm>
            <a:off x="7752138" y="1291375"/>
            <a:ext cx="1270500" cy="12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8" name="Google Shape;248;p44"/>
          <p:cNvSpPr/>
          <p:nvPr>
            <p:ph idx="2" type="pic"/>
          </p:nvPr>
        </p:nvSpPr>
        <p:spPr>
          <a:xfrm>
            <a:off x="7977750" y="1495975"/>
            <a:ext cx="819300" cy="8811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44"/>
          <p:cNvSpPr/>
          <p:nvPr>
            <p:ph idx="3" type="pic"/>
          </p:nvPr>
        </p:nvSpPr>
        <p:spPr>
          <a:xfrm>
            <a:off x="5219025" y="1297000"/>
            <a:ext cx="2528100" cy="38475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44"/>
          <p:cNvSpPr txBox="1"/>
          <p:nvPr>
            <p:ph type="title"/>
          </p:nvPr>
        </p:nvSpPr>
        <p:spPr>
          <a:xfrm>
            <a:off x="1453924" y="228600"/>
            <a:ext cx="61494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4"/>
          <p:cNvSpPr txBox="1"/>
          <p:nvPr>
            <p:ph idx="4" type="title"/>
          </p:nvPr>
        </p:nvSpPr>
        <p:spPr>
          <a:xfrm>
            <a:off x="419575" y="449550"/>
            <a:ext cx="68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253" name="Google Shape;253;p44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44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5" name="Google Shape;255;p44"/>
          <p:cNvSpPr txBox="1"/>
          <p:nvPr>
            <p:ph idx="1" type="subTitle"/>
          </p:nvPr>
        </p:nvSpPr>
        <p:spPr>
          <a:xfrm>
            <a:off x="1399375" y="330332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56" name="Google Shape;256;p44"/>
          <p:cNvSpPr txBox="1"/>
          <p:nvPr>
            <p:ph idx="5" type="subTitle"/>
          </p:nvPr>
        </p:nvSpPr>
        <p:spPr>
          <a:xfrm>
            <a:off x="1399375" y="2581675"/>
            <a:ext cx="381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tem comparison and image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>
            <p:ph idx="1" type="subTitle"/>
          </p:nvPr>
        </p:nvSpPr>
        <p:spPr>
          <a:xfrm>
            <a:off x="6486300" y="25905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45"/>
          <p:cNvSpPr txBox="1"/>
          <p:nvPr>
            <p:ph type="title"/>
          </p:nvPr>
        </p:nvSpPr>
        <p:spPr>
          <a:xfrm>
            <a:off x="6486300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0" name="Google Shape;260;p45"/>
          <p:cNvSpPr txBox="1"/>
          <p:nvPr>
            <p:ph idx="2" type="subTitle"/>
          </p:nvPr>
        </p:nvSpPr>
        <p:spPr>
          <a:xfrm>
            <a:off x="3939525" y="258385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45"/>
          <p:cNvSpPr txBox="1"/>
          <p:nvPr>
            <p:ph idx="3" type="title"/>
          </p:nvPr>
        </p:nvSpPr>
        <p:spPr>
          <a:xfrm>
            <a:off x="3942875" y="303920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4" type="subTitle"/>
          </p:nvPr>
        </p:nvSpPr>
        <p:spPr>
          <a:xfrm>
            <a:off x="136200" y="1289875"/>
            <a:ext cx="3810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3" name="Google Shape;263;p45"/>
          <p:cNvSpPr txBox="1"/>
          <p:nvPr>
            <p:ph idx="5" type="title"/>
          </p:nvPr>
        </p:nvSpPr>
        <p:spPr>
          <a:xfrm>
            <a:off x="136200" y="1822150"/>
            <a:ext cx="38106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4" name="Google Shape;264;p45"/>
          <p:cNvSpPr/>
          <p:nvPr>
            <p:ph idx="6" type="pic"/>
          </p:nvPr>
        </p:nvSpPr>
        <p:spPr>
          <a:xfrm>
            <a:off x="133925" y="0"/>
            <a:ext cx="12603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4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45"/>
          <p:cNvSpPr txBox="1"/>
          <p:nvPr>
            <p:ph idx="7" type="subTitle"/>
          </p:nvPr>
        </p:nvSpPr>
        <p:spPr>
          <a:xfrm>
            <a:off x="3940875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5"/>
          <p:cNvSpPr txBox="1"/>
          <p:nvPr>
            <p:ph idx="8" type="title"/>
          </p:nvPr>
        </p:nvSpPr>
        <p:spPr>
          <a:xfrm>
            <a:off x="3940875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68" name="Google Shape;268;p45"/>
          <p:cNvSpPr txBox="1"/>
          <p:nvPr>
            <p:ph idx="9" type="subTitle"/>
          </p:nvPr>
        </p:nvSpPr>
        <p:spPr>
          <a:xfrm>
            <a:off x="6481000" y="228600"/>
            <a:ext cx="25407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5"/>
          <p:cNvSpPr txBox="1"/>
          <p:nvPr>
            <p:ph idx="13" type="title"/>
          </p:nvPr>
        </p:nvSpPr>
        <p:spPr>
          <a:xfrm>
            <a:off x="6481000" y="677250"/>
            <a:ext cx="2540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28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 rot="5400000">
            <a:off x="6625213" y="2747762"/>
            <a:ext cx="3529224" cy="1266849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33" name="Google Shape;33;p28"/>
          <p:cNvSpPr/>
          <p:nvPr>
            <p:ph idx="2" type="pic"/>
          </p:nvPr>
        </p:nvSpPr>
        <p:spPr>
          <a:xfrm>
            <a:off x="7757975" y="0"/>
            <a:ext cx="1256100" cy="12864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28"/>
          <p:cNvSpPr txBox="1"/>
          <p:nvPr>
            <p:ph type="title"/>
          </p:nvPr>
        </p:nvSpPr>
        <p:spPr>
          <a:xfrm>
            <a:off x="284550" y="1291375"/>
            <a:ext cx="74676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" name="Google Shape;35;p2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" name="Google Shape;36;p28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37" name="Google Shape;37;p28"/>
            <p:cNvCxnSpPr/>
            <p:nvPr/>
          </p:nvCxnSpPr>
          <p:spPr>
            <a:xfrm>
              <a:off x="7752136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" name="Google Shape;38;p28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" name="Google Shape;39;p28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28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" name="Google Shape;41;p28"/>
          <p:cNvSpPr txBox="1"/>
          <p:nvPr>
            <p:ph idx="1" type="subTitle"/>
          </p:nvPr>
        </p:nvSpPr>
        <p:spPr>
          <a:xfrm>
            <a:off x="128875" y="-450"/>
            <a:ext cx="33579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- Alt 2 1">
  <p:cSld name="CUSTOM_5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>
            <p:ph idx="1" type="body"/>
          </p:nvPr>
        </p:nvSpPr>
        <p:spPr>
          <a:xfrm>
            <a:off x="285488" y="2569932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pic>
        <p:nvPicPr>
          <p:cNvPr id="272" name="Google Shape;272;p46"/>
          <p:cNvPicPr preferRelativeResize="0"/>
          <p:nvPr/>
        </p:nvPicPr>
        <p:blipFill rotWithShape="1">
          <a:blip r:embed="rId2">
            <a:alphaModFix/>
          </a:blip>
          <a:srcRect b="0" l="0" r="30109" t="73622"/>
          <a:stretch/>
        </p:blipFill>
        <p:spPr>
          <a:xfrm rot="10800000">
            <a:off x="133300" y="4683125"/>
            <a:ext cx="2159200" cy="458401"/>
          </a:xfrm>
          <a:prstGeom prst="rect">
            <a:avLst/>
          </a:prstGeom>
          <a:gradFill>
            <a:gsLst>
              <a:gs pos="0">
                <a:srgbClr val="808978"/>
              </a:gs>
              <a:gs pos="49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cxnSp>
        <p:nvCxnSpPr>
          <p:cNvPr id="273" name="Google Shape;273;p46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46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46"/>
          <p:cNvSpPr txBox="1"/>
          <p:nvPr>
            <p:ph idx="2" type="body"/>
          </p:nvPr>
        </p:nvSpPr>
        <p:spPr>
          <a:xfrm>
            <a:off x="2827113" y="2569931"/>
            <a:ext cx="2385000" cy="19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6" name="Google Shape;276;p46"/>
          <p:cNvSpPr txBox="1"/>
          <p:nvPr>
            <p:ph idx="3" type="body"/>
          </p:nvPr>
        </p:nvSpPr>
        <p:spPr>
          <a:xfrm>
            <a:off x="5368750" y="2579750"/>
            <a:ext cx="2378400" cy="19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277" name="Google Shape;277;p46"/>
          <p:cNvSpPr/>
          <p:nvPr>
            <p:ph idx="4" type="pic"/>
          </p:nvPr>
        </p:nvSpPr>
        <p:spPr>
          <a:xfrm>
            <a:off x="7752125" y="2584175"/>
            <a:ext cx="12666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4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6"/>
          <p:cNvSpPr txBox="1"/>
          <p:nvPr>
            <p:ph idx="5" type="subTitle"/>
          </p:nvPr>
        </p:nvSpPr>
        <p:spPr>
          <a:xfrm>
            <a:off x="28548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0" name="Google Shape;280;p46"/>
          <p:cNvSpPr txBox="1"/>
          <p:nvPr>
            <p:ph idx="6" type="subTitle"/>
          </p:nvPr>
        </p:nvSpPr>
        <p:spPr>
          <a:xfrm>
            <a:off x="2827113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1" name="Google Shape;281;p46"/>
          <p:cNvSpPr txBox="1"/>
          <p:nvPr>
            <p:ph idx="7" type="subTitle"/>
          </p:nvPr>
        </p:nvSpPr>
        <p:spPr>
          <a:xfrm>
            <a:off x="5368738" y="1897000"/>
            <a:ext cx="23850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2" name="Google Shape;282;p46"/>
          <p:cNvSpPr txBox="1"/>
          <p:nvPr>
            <p:ph idx="8" type="subTitle"/>
          </p:nvPr>
        </p:nvSpPr>
        <p:spPr>
          <a:xfrm>
            <a:off x="407700" y="1388800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3" name="Google Shape;283;p46"/>
          <p:cNvSpPr txBox="1"/>
          <p:nvPr>
            <p:ph idx="9" type="subTitle"/>
          </p:nvPr>
        </p:nvSpPr>
        <p:spPr>
          <a:xfrm>
            <a:off x="2952363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4" name="Google Shape;284;p46"/>
          <p:cNvSpPr txBox="1"/>
          <p:nvPr>
            <p:ph idx="13" type="subTitle"/>
          </p:nvPr>
        </p:nvSpPr>
        <p:spPr>
          <a:xfrm>
            <a:off x="5497038" y="1399625"/>
            <a:ext cx="11625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85" name="Google Shape;285;p46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CUSTOM_6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/>
          <p:nvPr>
            <p:ph idx="1" type="subTitle"/>
          </p:nvPr>
        </p:nvSpPr>
        <p:spPr>
          <a:xfrm>
            <a:off x="2679700" y="1295400"/>
            <a:ext cx="38013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47"/>
          <p:cNvSpPr txBox="1"/>
          <p:nvPr>
            <p:ph idx="2" type="body"/>
          </p:nvPr>
        </p:nvSpPr>
        <p:spPr>
          <a:xfrm>
            <a:off x="2679700" y="1744013"/>
            <a:ext cx="25332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89" name="Google Shape;289;p47"/>
          <p:cNvSpPr txBox="1"/>
          <p:nvPr>
            <p:ph idx="3" type="subTitle"/>
          </p:nvPr>
        </p:nvSpPr>
        <p:spPr>
          <a:xfrm>
            <a:off x="1397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0" name="Google Shape;290;p47"/>
          <p:cNvSpPr txBox="1"/>
          <p:nvPr>
            <p:ph idx="4" type="body"/>
          </p:nvPr>
        </p:nvSpPr>
        <p:spPr>
          <a:xfrm>
            <a:off x="1397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1" name="Google Shape;291;p47"/>
          <p:cNvSpPr txBox="1"/>
          <p:nvPr>
            <p:ph idx="5" type="subTitle"/>
          </p:nvPr>
        </p:nvSpPr>
        <p:spPr>
          <a:xfrm>
            <a:off x="2677600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6" type="body"/>
          </p:nvPr>
        </p:nvSpPr>
        <p:spPr>
          <a:xfrm>
            <a:off x="2677600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47"/>
          <p:cNvSpPr txBox="1"/>
          <p:nvPr>
            <p:ph idx="7" type="subTitle"/>
          </p:nvPr>
        </p:nvSpPr>
        <p:spPr>
          <a:xfrm>
            <a:off x="5210575" y="2570150"/>
            <a:ext cx="25251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nstrument Sans"/>
              <a:buNone/>
              <a:defRPr sz="12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4" name="Google Shape;294;p47"/>
          <p:cNvSpPr txBox="1"/>
          <p:nvPr>
            <p:ph idx="8" type="body"/>
          </p:nvPr>
        </p:nvSpPr>
        <p:spPr>
          <a:xfrm>
            <a:off x="5210575" y="3059100"/>
            <a:ext cx="25251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47"/>
          <p:cNvSpPr/>
          <p:nvPr>
            <p:ph idx="9" type="pic"/>
          </p:nvPr>
        </p:nvSpPr>
        <p:spPr>
          <a:xfrm>
            <a:off x="133525" y="1298275"/>
            <a:ext cx="2531400" cy="1278000"/>
          </a:xfrm>
          <a:prstGeom prst="rect">
            <a:avLst/>
          </a:prstGeom>
          <a:noFill/>
          <a:ln>
            <a:noFill/>
          </a:ln>
        </p:spPr>
      </p:sp>
      <p:sp>
        <p:nvSpPr>
          <p:cNvPr id="297" name="Google Shape;297;p47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8"/>
          <p:cNvSpPr txBox="1"/>
          <p:nvPr>
            <p:ph idx="1" type="body"/>
          </p:nvPr>
        </p:nvSpPr>
        <p:spPr>
          <a:xfrm>
            <a:off x="13495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0" name="Google Shape;300;p48"/>
          <p:cNvSpPr txBox="1"/>
          <p:nvPr>
            <p:ph idx="2" type="body"/>
          </p:nvPr>
        </p:nvSpPr>
        <p:spPr>
          <a:xfrm>
            <a:off x="52159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3" type="body"/>
          </p:nvPr>
        </p:nvSpPr>
        <p:spPr>
          <a:xfrm>
            <a:off x="2677225" y="1811100"/>
            <a:ext cx="25251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2" name="Google Shape;302;p48"/>
          <p:cNvSpPr txBox="1"/>
          <p:nvPr>
            <p:ph idx="4" type="body"/>
          </p:nvPr>
        </p:nvSpPr>
        <p:spPr>
          <a:xfrm>
            <a:off x="2677600" y="3008128"/>
            <a:ext cx="252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03" name="Google Shape;303;p48"/>
          <p:cNvSpPr txBox="1"/>
          <p:nvPr>
            <p:ph idx="5" type="subTitle"/>
          </p:nvPr>
        </p:nvSpPr>
        <p:spPr>
          <a:xfrm>
            <a:off x="26728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4" name="Google Shape;304;p48"/>
          <p:cNvSpPr txBox="1"/>
          <p:nvPr>
            <p:ph idx="6" type="subTitle"/>
          </p:nvPr>
        </p:nvSpPr>
        <p:spPr>
          <a:xfrm>
            <a:off x="26728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05" name="Google Shape;305;p4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6" name="Google Shape;306;p48"/>
          <p:cNvSpPr txBox="1"/>
          <p:nvPr>
            <p:ph idx="7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7" name="Google Shape;307;p48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8" name="Google Shape;308;p48"/>
          <p:cNvSpPr/>
          <p:nvPr>
            <p:ph idx="8" type="pic"/>
          </p:nvPr>
        </p:nvSpPr>
        <p:spPr>
          <a:xfrm>
            <a:off x="134350" y="1295850"/>
            <a:ext cx="2529300" cy="1277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48"/>
          <p:cNvSpPr txBox="1"/>
          <p:nvPr>
            <p:ph idx="9" type="subTitle"/>
          </p:nvPr>
        </p:nvSpPr>
        <p:spPr>
          <a:xfrm>
            <a:off x="5211100" y="1295400"/>
            <a:ext cx="2538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idx="13" type="subTitle"/>
          </p:nvPr>
        </p:nvSpPr>
        <p:spPr>
          <a:xfrm>
            <a:off x="2672800" y="12954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idx="14" type="subTitle"/>
          </p:nvPr>
        </p:nvSpPr>
        <p:spPr>
          <a:xfrm>
            <a:off x="26728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idx="15" type="subTitle"/>
          </p:nvPr>
        </p:nvSpPr>
        <p:spPr>
          <a:xfrm>
            <a:off x="13015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idx="16" type="subTitle"/>
          </p:nvPr>
        </p:nvSpPr>
        <p:spPr>
          <a:xfrm>
            <a:off x="5211100" y="2577000"/>
            <a:ext cx="2538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idx="17" type="subTitle"/>
          </p:nvPr>
        </p:nvSpPr>
        <p:spPr>
          <a:xfrm>
            <a:off x="13970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idx="18" type="subTitle"/>
          </p:nvPr>
        </p:nvSpPr>
        <p:spPr>
          <a:xfrm>
            <a:off x="13970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6" name="Google Shape;316;p48"/>
          <p:cNvSpPr txBox="1"/>
          <p:nvPr>
            <p:ph idx="19" type="subTitle"/>
          </p:nvPr>
        </p:nvSpPr>
        <p:spPr>
          <a:xfrm>
            <a:off x="5220250" y="3858600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idx="20" type="subTitle"/>
          </p:nvPr>
        </p:nvSpPr>
        <p:spPr>
          <a:xfrm>
            <a:off x="5220250" y="4301624"/>
            <a:ext cx="253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 1">
  <p:cSld name="CUSTOM_1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 txBox="1"/>
          <p:nvPr>
            <p:ph idx="1" type="body"/>
          </p:nvPr>
        </p:nvSpPr>
        <p:spPr>
          <a:xfrm>
            <a:off x="284550" y="2579575"/>
            <a:ext cx="36555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indent="-2921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indent="-2921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indent="-2921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indent="-2921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indent="-292100" lvl="5" marL="2743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indent="-292100" lvl="6" marL="3200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indent="-292100" lvl="7" marL="3657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indent="-292100" lvl="8" marL="4114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/>
        </p:txBody>
      </p:sp>
      <p:sp>
        <p:nvSpPr>
          <p:cNvPr id="320" name="Google Shape;320;p4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9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322" name="Google Shape;322;p49"/>
          <p:cNvGrpSpPr/>
          <p:nvPr/>
        </p:nvGrpSpPr>
        <p:grpSpPr>
          <a:xfrm>
            <a:off x="128875" y="-3665"/>
            <a:ext cx="8896225" cy="5148365"/>
            <a:chOff x="128875" y="-3665"/>
            <a:chExt cx="8896225" cy="5148365"/>
          </a:xfrm>
        </p:grpSpPr>
        <p:cxnSp>
          <p:nvCxnSpPr>
            <p:cNvPr id="323" name="Google Shape;323;p49"/>
            <p:cNvCxnSpPr/>
            <p:nvPr/>
          </p:nvCxnSpPr>
          <p:spPr>
            <a:xfrm>
              <a:off x="5212100" y="-3665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4" name="Google Shape;324;p49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5" name="Google Shape;325;p49"/>
            <p:cNvCxnSpPr/>
            <p:nvPr/>
          </p:nvCxnSpPr>
          <p:spPr>
            <a:xfrm>
              <a:off x="7752125" y="1069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49"/>
            <p:cNvCxnSpPr/>
            <p:nvPr/>
          </p:nvCxnSpPr>
          <p:spPr>
            <a:xfrm>
              <a:off x="5212100" y="22322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7" name="Google Shape;327;p49"/>
            <p:cNvCxnSpPr/>
            <p:nvPr/>
          </p:nvCxnSpPr>
          <p:spPr>
            <a:xfrm>
              <a:off x="5210175" y="38677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8" name="Google Shape;328;p49"/>
            <p:cNvCxnSpPr/>
            <p:nvPr/>
          </p:nvCxnSpPr>
          <p:spPr>
            <a:xfrm>
              <a:off x="5212100" y="2579575"/>
              <a:ext cx="381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9" name="Google Shape;329;p49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0" name="Google Shape;330;p49"/>
          <p:cNvSpPr txBox="1"/>
          <p:nvPr>
            <p:ph idx="2" type="subTitle"/>
          </p:nvPr>
        </p:nvSpPr>
        <p:spPr>
          <a:xfrm>
            <a:off x="284550" y="1291424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31" name="Google Shape;331;p49"/>
          <p:cNvSpPr/>
          <p:nvPr>
            <p:ph idx="3" type="pic"/>
          </p:nvPr>
        </p:nvSpPr>
        <p:spPr>
          <a:xfrm>
            <a:off x="5219000" y="228600"/>
            <a:ext cx="2528400" cy="23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49"/>
          <p:cNvSpPr/>
          <p:nvPr>
            <p:ph idx="4" type="pic"/>
          </p:nvPr>
        </p:nvSpPr>
        <p:spPr>
          <a:xfrm>
            <a:off x="7757025" y="2584925"/>
            <a:ext cx="1261500" cy="127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6802699" y="3851249"/>
            <a:ext cx="1292251" cy="12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0"/>
          <p:cNvSpPr txBox="1"/>
          <p:nvPr>
            <p:ph idx="1" type="subTitle"/>
          </p:nvPr>
        </p:nvSpPr>
        <p:spPr>
          <a:xfrm>
            <a:off x="53729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idx="2" type="subTitle"/>
          </p:nvPr>
        </p:nvSpPr>
        <p:spPr>
          <a:xfrm>
            <a:off x="5372900" y="4504718"/>
            <a:ext cx="1429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lt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idx="3" type="subTitle"/>
          </p:nvPr>
        </p:nvSpPr>
        <p:spPr>
          <a:xfrm>
            <a:off x="5372900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idx="4" type="subTitle"/>
          </p:nvPr>
        </p:nvSpPr>
        <p:spPr>
          <a:xfrm>
            <a:off x="5372900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idx="5" type="subTitle"/>
          </p:nvPr>
        </p:nvSpPr>
        <p:spPr>
          <a:xfrm>
            <a:off x="6953375" y="170855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6" type="subTitle"/>
          </p:nvPr>
        </p:nvSpPr>
        <p:spPr>
          <a:xfrm>
            <a:off x="6953375" y="2060150"/>
            <a:ext cx="159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341" name="Google Shape;341;p50"/>
          <p:cNvCxnSpPr/>
          <p:nvPr/>
        </p:nvCxnSpPr>
        <p:spPr>
          <a:xfrm>
            <a:off x="902325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50"/>
          <p:cNvCxnSpPr/>
          <p:nvPr/>
        </p:nvCxnSpPr>
        <p:spPr>
          <a:xfrm>
            <a:off x="118800" y="0"/>
            <a:ext cx="0" cy="5135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3" name="Google Shape;343;p50"/>
          <p:cNvSpPr txBox="1"/>
          <p:nvPr>
            <p:ph idx="7" type="subTitle"/>
          </p:nvPr>
        </p:nvSpPr>
        <p:spPr>
          <a:xfrm>
            <a:off x="5372900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4" name="Google Shape;344;p50"/>
          <p:cNvSpPr txBox="1"/>
          <p:nvPr>
            <p:ph idx="8" type="subTitle"/>
          </p:nvPr>
        </p:nvSpPr>
        <p:spPr>
          <a:xfrm>
            <a:off x="139700" y="1653090"/>
            <a:ext cx="36555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45" name="Google Shape;345;p5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6" name="Google Shape;346;p50"/>
          <p:cNvSpPr txBox="1"/>
          <p:nvPr>
            <p:ph type="title"/>
          </p:nvPr>
        </p:nvSpPr>
        <p:spPr>
          <a:xfrm>
            <a:off x="139700" y="228600"/>
            <a:ext cx="5079300" cy="10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47" name="Google Shape;347;p50"/>
          <p:cNvSpPr txBox="1"/>
          <p:nvPr>
            <p:ph idx="9" type="subTitle"/>
          </p:nvPr>
        </p:nvSpPr>
        <p:spPr>
          <a:xfrm>
            <a:off x="5372900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8" name="Google Shape;348;p50"/>
          <p:cNvSpPr txBox="1"/>
          <p:nvPr>
            <p:ph idx="13" type="subTitle"/>
          </p:nvPr>
        </p:nvSpPr>
        <p:spPr>
          <a:xfrm>
            <a:off x="6953375" y="174200"/>
            <a:ext cx="1597500" cy="3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50"/>
          <p:cNvSpPr txBox="1"/>
          <p:nvPr>
            <p:ph idx="14" type="subTitle"/>
          </p:nvPr>
        </p:nvSpPr>
        <p:spPr>
          <a:xfrm>
            <a:off x="6953375" y="525800"/>
            <a:ext cx="1597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0" name="Google Shape;350;p50"/>
          <p:cNvSpPr txBox="1"/>
          <p:nvPr>
            <p:ph idx="15" type="subTitle"/>
          </p:nvPr>
        </p:nvSpPr>
        <p:spPr>
          <a:xfrm>
            <a:off x="6970400" y="4200925"/>
            <a:ext cx="1429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1"/>
          <p:cNvSpPr/>
          <p:nvPr>
            <p:ph idx="2" type="pic"/>
          </p:nvPr>
        </p:nvSpPr>
        <p:spPr>
          <a:xfrm>
            <a:off x="775435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51"/>
          <p:cNvSpPr/>
          <p:nvPr>
            <p:ph idx="3" type="pic"/>
          </p:nvPr>
        </p:nvSpPr>
        <p:spPr>
          <a:xfrm>
            <a:off x="5212300" y="2584475"/>
            <a:ext cx="1263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5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5" name="Google Shape;355;p51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51"/>
          <p:cNvCxnSpPr/>
          <p:nvPr/>
        </p:nvCxnSpPr>
        <p:spPr>
          <a:xfrm>
            <a:off x="9023250" y="-60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51"/>
          <p:cNvCxnSpPr/>
          <p:nvPr/>
        </p:nvCxnSpPr>
        <p:spPr>
          <a:xfrm>
            <a:off x="9020977" y="1291063"/>
            <a:ext cx="0" cy="385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51"/>
          <p:cNvCxnSpPr/>
          <p:nvPr/>
        </p:nvCxnSpPr>
        <p:spPr>
          <a:xfrm>
            <a:off x="128875" y="1291375"/>
            <a:ext cx="88854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9" name="Google Shape;359;p51"/>
          <p:cNvSpPr txBox="1"/>
          <p:nvPr>
            <p:ph type="title"/>
          </p:nvPr>
        </p:nvSpPr>
        <p:spPr>
          <a:xfrm>
            <a:off x="139700" y="228600"/>
            <a:ext cx="52425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1"/>
          <p:cNvSpPr txBox="1"/>
          <p:nvPr>
            <p:ph idx="4" type="title"/>
          </p:nvPr>
        </p:nvSpPr>
        <p:spPr>
          <a:xfrm>
            <a:off x="139700" y="12940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51"/>
          <p:cNvSpPr txBox="1"/>
          <p:nvPr>
            <p:ph idx="5" type="title"/>
          </p:nvPr>
        </p:nvSpPr>
        <p:spPr>
          <a:xfrm>
            <a:off x="139700" y="18092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2" name="Google Shape;362;p51"/>
          <p:cNvSpPr txBox="1"/>
          <p:nvPr>
            <p:ph idx="6" type="title"/>
          </p:nvPr>
        </p:nvSpPr>
        <p:spPr>
          <a:xfrm>
            <a:off x="139700" y="25844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51"/>
          <p:cNvSpPr txBox="1"/>
          <p:nvPr>
            <p:ph idx="7" type="title"/>
          </p:nvPr>
        </p:nvSpPr>
        <p:spPr>
          <a:xfrm>
            <a:off x="139700" y="30996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64" name="Google Shape;364;p51"/>
          <p:cNvSpPr txBox="1"/>
          <p:nvPr>
            <p:ph idx="8" type="title"/>
          </p:nvPr>
        </p:nvSpPr>
        <p:spPr>
          <a:xfrm>
            <a:off x="139700" y="3874875"/>
            <a:ext cx="38004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51"/>
          <p:cNvSpPr txBox="1"/>
          <p:nvPr>
            <p:ph idx="9" type="title"/>
          </p:nvPr>
        </p:nvSpPr>
        <p:spPr>
          <a:xfrm>
            <a:off x="139700" y="4390075"/>
            <a:ext cx="3800400" cy="5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strument Sans"/>
              <a:buNone/>
              <a:defRPr sz="24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7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2"/>
          <p:cNvPicPr preferRelativeResize="0"/>
          <p:nvPr/>
        </p:nvPicPr>
        <p:blipFill rotWithShape="1">
          <a:blip r:embed="rId2">
            <a:alphaModFix/>
          </a:blip>
          <a:srcRect b="13328" l="0" r="0" t="10503"/>
          <a:stretch/>
        </p:blipFill>
        <p:spPr>
          <a:xfrm rot="10800000">
            <a:off x="135149" y="1285126"/>
            <a:ext cx="5075876" cy="3866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A solid green color" id="368" name="Google Shape;368;p52"/>
          <p:cNvSpPr/>
          <p:nvPr/>
        </p:nvSpPr>
        <p:spPr>
          <a:xfrm>
            <a:off x="135138" y="900"/>
            <a:ext cx="1257900" cy="128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descr="A solid blue color" id="369" name="Google Shape;369;p52"/>
          <p:cNvSpPr/>
          <p:nvPr/>
        </p:nvSpPr>
        <p:spPr>
          <a:xfrm>
            <a:off x="5218975" y="-1050"/>
            <a:ext cx="1257900" cy="128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0" name="Google Shape;370;p5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52"/>
          <p:cNvSpPr txBox="1"/>
          <p:nvPr>
            <p:ph type="title"/>
          </p:nvPr>
        </p:nvSpPr>
        <p:spPr>
          <a:xfrm>
            <a:off x="128875" y="1666875"/>
            <a:ext cx="4922400" cy="3245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52"/>
          <p:cNvSpPr txBox="1"/>
          <p:nvPr>
            <p:ph idx="1" type="subTitle"/>
          </p:nvPr>
        </p:nvSpPr>
        <p:spPr>
          <a:xfrm>
            <a:off x="5305200" y="2579575"/>
            <a:ext cx="3596700" cy="1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2" type="subTitle"/>
          </p:nvPr>
        </p:nvSpPr>
        <p:spPr>
          <a:xfrm>
            <a:off x="5305225" y="3861475"/>
            <a:ext cx="35967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374" name="Google Shape;374;p52"/>
          <p:cNvSpPr/>
          <p:nvPr>
            <p:ph idx="3" type="pic"/>
          </p:nvPr>
        </p:nvSpPr>
        <p:spPr>
          <a:xfrm>
            <a:off x="7757975" y="1297450"/>
            <a:ext cx="1259700" cy="1275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75" name="Google Shape;375;p52"/>
          <p:cNvGrpSpPr/>
          <p:nvPr/>
        </p:nvGrpSpPr>
        <p:grpSpPr>
          <a:xfrm>
            <a:off x="128875" y="0"/>
            <a:ext cx="8894550" cy="5152800"/>
            <a:chOff x="128875" y="0"/>
            <a:chExt cx="8894550" cy="5152800"/>
          </a:xfrm>
        </p:grpSpPr>
        <p:cxnSp>
          <p:nvCxnSpPr>
            <p:cNvPr id="376" name="Google Shape;376;p52"/>
            <p:cNvCxnSpPr/>
            <p:nvPr/>
          </p:nvCxnSpPr>
          <p:spPr>
            <a:xfrm>
              <a:off x="6480997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7" name="Google Shape;377;p52"/>
            <p:cNvCxnSpPr/>
            <p:nvPr/>
          </p:nvCxnSpPr>
          <p:spPr>
            <a:xfrm>
              <a:off x="7752136" y="1200"/>
              <a:ext cx="0" cy="2583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8" name="Google Shape;378;p52"/>
            <p:cNvCxnSpPr/>
            <p:nvPr/>
          </p:nvCxnSpPr>
          <p:spPr>
            <a:xfrm>
              <a:off x="5213125" y="2579575"/>
              <a:ext cx="38103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9" name="Google Shape;379;p52"/>
            <p:cNvCxnSpPr/>
            <p:nvPr/>
          </p:nvCxnSpPr>
          <p:spPr>
            <a:xfrm>
              <a:off x="5212100" y="1075"/>
              <a:ext cx="0" cy="5133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0" name="Google Shape;380;p52"/>
            <p:cNvCxnSpPr/>
            <p:nvPr/>
          </p:nvCxnSpPr>
          <p:spPr>
            <a:xfrm>
              <a:off x="394015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1" name="Google Shape;381;p52"/>
            <p:cNvCxnSpPr/>
            <p:nvPr/>
          </p:nvCxnSpPr>
          <p:spPr>
            <a:xfrm>
              <a:off x="2669725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52"/>
            <p:cNvCxnSpPr/>
            <p:nvPr/>
          </p:nvCxnSpPr>
          <p:spPr>
            <a:xfrm>
              <a:off x="1399300" y="1200"/>
              <a:ext cx="0" cy="1290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3" name="Google Shape;383;p52"/>
            <p:cNvCxnSpPr/>
            <p:nvPr/>
          </p:nvCxnSpPr>
          <p:spPr>
            <a:xfrm>
              <a:off x="128875" y="0"/>
              <a:ext cx="0" cy="5152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4" name="Google Shape;384;p5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5" name="Google Shape;385;p52"/>
            <p:cNvCxnSpPr/>
            <p:nvPr/>
          </p:nvCxnSpPr>
          <p:spPr>
            <a:xfrm>
              <a:off x="128875" y="12913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2">
  <p:cSld name="BLANK_1_1_1_1_1_1_2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53"/>
          <p:cNvPicPr preferRelativeResize="0"/>
          <p:nvPr/>
        </p:nvPicPr>
        <p:blipFill rotWithShape="1">
          <a:blip r:embed="rId2">
            <a:alphaModFix/>
          </a:blip>
          <a:srcRect b="0" l="-14115" r="0" t="239"/>
          <a:stretch/>
        </p:blipFill>
        <p:spPr>
          <a:xfrm rot="-5400000">
            <a:off x="7090639" y="651563"/>
            <a:ext cx="2584673" cy="127100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53"/>
          <p:cNvSpPr/>
          <p:nvPr>
            <p:ph idx="2" type="pic"/>
          </p:nvPr>
        </p:nvSpPr>
        <p:spPr>
          <a:xfrm>
            <a:off x="125900" y="-5250"/>
            <a:ext cx="3826500" cy="25848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53"/>
          <p:cNvSpPr/>
          <p:nvPr>
            <p:ph idx="3" type="pic"/>
          </p:nvPr>
        </p:nvSpPr>
        <p:spPr>
          <a:xfrm>
            <a:off x="7756975" y="3876725"/>
            <a:ext cx="1261500" cy="1268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53"/>
          <p:cNvSpPr txBox="1"/>
          <p:nvPr>
            <p:ph type="title"/>
          </p:nvPr>
        </p:nvSpPr>
        <p:spPr>
          <a:xfrm>
            <a:off x="125900" y="2579575"/>
            <a:ext cx="63552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oppins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91" name="Google Shape;391;p53"/>
          <p:cNvGrpSpPr/>
          <p:nvPr/>
        </p:nvGrpSpPr>
        <p:grpSpPr>
          <a:xfrm>
            <a:off x="128875" y="-1950"/>
            <a:ext cx="8894675" cy="5146650"/>
            <a:chOff x="128875" y="-1950"/>
            <a:chExt cx="8894675" cy="5146650"/>
          </a:xfrm>
        </p:grpSpPr>
        <p:cxnSp>
          <p:nvCxnSpPr>
            <p:cNvPr id="392" name="Google Shape;392;p53"/>
            <p:cNvCxnSpPr/>
            <p:nvPr/>
          </p:nvCxnSpPr>
          <p:spPr>
            <a:xfrm>
              <a:off x="77521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3" name="Google Shape;393;p53"/>
            <p:cNvCxnSpPr/>
            <p:nvPr/>
          </p:nvCxnSpPr>
          <p:spPr>
            <a:xfrm>
              <a:off x="5212100" y="-8"/>
              <a:ext cx="0" cy="1287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4" name="Google Shape;394;p53"/>
            <p:cNvCxnSpPr/>
            <p:nvPr/>
          </p:nvCxnSpPr>
          <p:spPr>
            <a:xfrm>
              <a:off x="3950538" y="-1950"/>
              <a:ext cx="0" cy="257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5" name="Google Shape;395;p53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6" name="Google Shape;396;p53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7" name="Google Shape;397;p53"/>
            <p:cNvCxnSpPr/>
            <p:nvPr/>
          </p:nvCxnSpPr>
          <p:spPr>
            <a:xfrm flipH="1" rot="10800000">
              <a:off x="3953100" y="1284725"/>
              <a:ext cx="3796800" cy="6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8" name="Google Shape;398;p53"/>
            <p:cNvCxnSpPr/>
            <p:nvPr/>
          </p:nvCxnSpPr>
          <p:spPr>
            <a:xfrm>
              <a:off x="7753950" y="3875875"/>
              <a:ext cx="1269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99" name="Google Shape;399;p53"/>
            <p:cNvCxnSpPr/>
            <p:nvPr/>
          </p:nvCxnSpPr>
          <p:spPr>
            <a:xfrm>
              <a:off x="6481000" y="-1125"/>
              <a:ext cx="0" cy="1288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53"/>
            <p:cNvCxnSpPr/>
            <p:nvPr/>
          </p:nvCxnSpPr>
          <p:spPr>
            <a:xfrm>
              <a:off x="143975" y="2579575"/>
              <a:ext cx="887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230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2">
  <p:cSld name="BLANK_1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54"/>
          <p:cNvPicPr preferRelativeResize="0"/>
          <p:nvPr/>
        </p:nvPicPr>
        <p:blipFill rotWithShape="1">
          <a:blip r:embed="rId2">
            <a:alphaModFix/>
          </a:blip>
          <a:srcRect b="0" l="1088" r="0" t="0"/>
          <a:stretch/>
        </p:blipFill>
        <p:spPr>
          <a:xfrm>
            <a:off x="128875" y="-6275"/>
            <a:ext cx="9044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54"/>
          <p:cNvSpPr txBox="1"/>
          <p:nvPr>
            <p:ph idx="1" type="subTitle"/>
          </p:nvPr>
        </p:nvSpPr>
        <p:spPr>
          <a:xfrm>
            <a:off x="128875" y="-450"/>
            <a:ext cx="2541000" cy="12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00"/>
              <a:buFont typeface="Instrument Sans"/>
              <a:buNone/>
              <a:defRPr sz="8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404" name="Google Shape;404;p54"/>
          <p:cNvSpPr txBox="1"/>
          <p:nvPr>
            <p:ph type="title"/>
          </p:nvPr>
        </p:nvSpPr>
        <p:spPr>
          <a:xfrm>
            <a:off x="128125" y="2579575"/>
            <a:ext cx="5346900" cy="233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405" name="Google Shape;405;p5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6" name="Google Shape;406;p54"/>
          <p:cNvSpPr/>
          <p:nvPr>
            <p:ph idx="2" type="pic"/>
          </p:nvPr>
        </p:nvSpPr>
        <p:spPr>
          <a:xfrm>
            <a:off x="2673625" y="-3975"/>
            <a:ext cx="1261800" cy="12918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4"/>
          <p:cNvSpPr/>
          <p:nvPr>
            <p:ph idx="3" type="pic"/>
          </p:nvPr>
        </p:nvSpPr>
        <p:spPr>
          <a:xfrm>
            <a:off x="7752125" y="-2225"/>
            <a:ext cx="1264500" cy="38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8" name="Google Shape;408;p54"/>
          <p:cNvGrpSpPr/>
          <p:nvPr/>
        </p:nvGrpSpPr>
        <p:grpSpPr>
          <a:xfrm>
            <a:off x="128875" y="-3350"/>
            <a:ext cx="8890817" cy="5151000"/>
            <a:chOff x="128875" y="-3350"/>
            <a:chExt cx="8894375" cy="5151000"/>
          </a:xfrm>
        </p:grpSpPr>
        <p:cxnSp>
          <p:nvCxnSpPr>
            <p:cNvPr id="409" name="Google Shape;409;p54"/>
            <p:cNvCxnSpPr/>
            <p:nvPr/>
          </p:nvCxnSpPr>
          <p:spPr>
            <a:xfrm>
              <a:off x="6481000" y="-1125"/>
              <a:ext cx="0" cy="5145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0" name="Google Shape;410;p54"/>
            <p:cNvCxnSpPr/>
            <p:nvPr/>
          </p:nvCxnSpPr>
          <p:spPr>
            <a:xfrm>
              <a:off x="7752125" y="-3350"/>
              <a:ext cx="0" cy="5151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1" name="Google Shape;411;p54"/>
            <p:cNvCxnSpPr/>
            <p:nvPr/>
          </p:nvCxnSpPr>
          <p:spPr>
            <a:xfrm>
              <a:off x="6483092" y="3861475"/>
              <a:ext cx="2537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2" name="Google Shape;412;p54"/>
            <p:cNvCxnSpPr/>
            <p:nvPr/>
          </p:nvCxnSpPr>
          <p:spPr>
            <a:xfrm>
              <a:off x="6484267" y="2579575"/>
              <a:ext cx="1268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3" name="Google Shape;413;p54"/>
            <p:cNvCxnSpPr/>
            <p:nvPr/>
          </p:nvCxnSpPr>
          <p:spPr>
            <a:xfrm>
              <a:off x="5212108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4" name="Google Shape;414;p54"/>
            <p:cNvCxnSpPr/>
            <p:nvPr/>
          </p:nvCxnSpPr>
          <p:spPr>
            <a:xfrm>
              <a:off x="3940162" y="-616"/>
              <a:ext cx="0" cy="1291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p54"/>
            <p:cNvCxnSpPr/>
            <p:nvPr/>
          </p:nvCxnSpPr>
          <p:spPr>
            <a:xfrm>
              <a:off x="2669741" y="-1225"/>
              <a:ext cx="0" cy="12918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6" name="Google Shape;416;p54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7" name="Google Shape;417;p54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8" name="Google Shape;418;p54"/>
            <p:cNvCxnSpPr/>
            <p:nvPr/>
          </p:nvCxnSpPr>
          <p:spPr>
            <a:xfrm>
              <a:off x="128875" y="1291375"/>
              <a:ext cx="7626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21" name="Google Shape;421;p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CUSTOM_14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29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45" name="Google Shape;45;p29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29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9" name="Google Shape;429;p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0" name="Google Shape;430;p5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435" name="Google Shape;435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440" name="Google Shape;440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4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/>
        </p:txBody>
      </p:sp>
      <p:sp>
        <p:nvSpPr>
          <p:cNvPr id="446" name="Google Shape;446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CUSTOM_14_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0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30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50" name="Google Shape;50;p30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1" name="Google Shape;51;p30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6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6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6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6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4" name="Google Shape;454;p6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6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6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59" name="Google Shape;459;p6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6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62" name="Google Shape;462;p6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3" name="Google Shape;463;p6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4" name="Google Shape;464;p6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6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6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9" name="Google Shape;469;p6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70" name="Google Shape;470;p6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1" name="Google Shape;471;p6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2" name="Google Shape;472;p6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3" name="Google Shape;473;p6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6" name="Google Shape;476;p7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7" name="Google Shape;477;p7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8" name="Google Shape;478;p7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79" name="Google Shape;479;p7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80" name="Google Shape;480;p7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7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7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7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7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9" name="Google Shape;489;p7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7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7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2" name="Google Shape;492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3" name="Google Shape;493;p7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4" name="Google Shape;494;p7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7" name="Google Shape;497;p7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7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7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0" name="Google Shape;500;p7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7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2" name="Google Shape;502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" name="Google Shape;503;p7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7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5" name="Google Shape;505;p7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0" name="Google Shape;510;p7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7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7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7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4" name="Google Shape;514;p7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7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6" name="Google Shape;516;p7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7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18" name="Google Shape;518;p7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CUSTOM_14_2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31"/>
          <p:cNvPicPr preferRelativeResize="0"/>
          <p:nvPr/>
        </p:nvPicPr>
        <p:blipFill rotWithShape="1">
          <a:blip r:embed="rId2">
            <a:alphaModFix/>
          </a:blip>
          <a:srcRect b="36187" l="0" r="0" t="0"/>
          <a:stretch/>
        </p:blipFill>
        <p:spPr>
          <a:xfrm>
            <a:off x="5480550" y="1875"/>
            <a:ext cx="3541498" cy="1289501"/>
          </a:xfrm>
          <a:prstGeom prst="rect">
            <a:avLst/>
          </a:prstGeom>
          <a:gradFill>
            <a:gsLst>
              <a:gs pos="0">
                <a:srgbClr val="808978"/>
              </a:gs>
              <a:gs pos="58000">
                <a:schemeClr val="dk1"/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pic>
      <p:sp>
        <p:nvSpPr>
          <p:cNvPr id="54" name="Google Shape;54;p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31"/>
          <p:cNvSpPr txBox="1"/>
          <p:nvPr>
            <p:ph type="title"/>
          </p:nvPr>
        </p:nvSpPr>
        <p:spPr>
          <a:xfrm>
            <a:off x="128875" y="228600"/>
            <a:ext cx="63414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6" name="Google Shape;56;p31"/>
          <p:cNvGrpSpPr/>
          <p:nvPr/>
        </p:nvGrpSpPr>
        <p:grpSpPr>
          <a:xfrm>
            <a:off x="118800" y="0"/>
            <a:ext cx="8904450" cy="5135400"/>
            <a:chOff x="118800" y="0"/>
            <a:chExt cx="8904450" cy="5135400"/>
          </a:xfrm>
        </p:grpSpPr>
        <p:cxnSp>
          <p:nvCxnSpPr>
            <p:cNvPr id="57" name="Google Shape;57;p31"/>
            <p:cNvCxnSpPr/>
            <p:nvPr/>
          </p:nvCxnSpPr>
          <p:spPr>
            <a:xfrm>
              <a:off x="902325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8" name="Google Shape;58;p31"/>
            <p:cNvCxnSpPr/>
            <p:nvPr/>
          </p:nvCxnSpPr>
          <p:spPr>
            <a:xfrm>
              <a:off x="118800" y="0"/>
              <a:ext cx="0" cy="5135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9" name="Google Shape;59;p31"/>
            <p:cNvCxnSpPr/>
            <p:nvPr/>
          </p:nvCxnSpPr>
          <p:spPr>
            <a:xfrm>
              <a:off x="128875" y="1291375"/>
              <a:ext cx="8890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32"/>
          <p:cNvPicPr preferRelativeResize="0"/>
          <p:nvPr/>
        </p:nvPicPr>
        <p:blipFill rotWithShape="1">
          <a:blip r:embed="rId2">
            <a:alphaModFix/>
          </a:blip>
          <a:srcRect b="55478" l="0" r="16387" t="0"/>
          <a:stretch/>
        </p:blipFill>
        <p:spPr>
          <a:xfrm>
            <a:off x="4727250" y="450"/>
            <a:ext cx="4289751" cy="128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2"/>
          <p:cNvSpPr/>
          <p:nvPr>
            <p:ph idx="2" type="pic"/>
          </p:nvPr>
        </p:nvSpPr>
        <p:spPr>
          <a:xfrm>
            <a:off x="131575" y="6"/>
            <a:ext cx="25332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32"/>
          <p:cNvSpPr txBox="1"/>
          <p:nvPr>
            <p:ph type="title"/>
          </p:nvPr>
        </p:nvSpPr>
        <p:spPr>
          <a:xfrm>
            <a:off x="128875" y="1291375"/>
            <a:ext cx="7623300" cy="36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4" name="Google Shape;64;p3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32"/>
          <p:cNvGrpSpPr/>
          <p:nvPr/>
        </p:nvGrpSpPr>
        <p:grpSpPr>
          <a:xfrm>
            <a:off x="128875" y="0"/>
            <a:ext cx="8894375" cy="5144700"/>
            <a:chOff x="128875" y="0"/>
            <a:chExt cx="8894375" cy="5144700"/>
          </a:xfrm>
        </p:grpSpPr>
        <p:cxnSp>
          <p:nvCxnSpPr>
            <p:cNvPr id="66" name="Google Shape;66;p32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" name="Google Shape;67;p32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8" name="Google Shape;68;p32"/>
            <p:cNvCxnSpPr/>
            <p:nvPr/>
          </p:nvCxnSpPr>
          <p:spPr>
            <a:xfrm>
              <a:off x="128875" y="1287125"/>
              <a:ext cx="889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9" name="Google Shape;69;p32"/>
          <p:cNvSpPr txBox="1"/>
          <p:nvPr>
            <p:ph idx="1" type="subTitle"/>
          </p:nvPr>
        </p:nvSpPr>
        <p:spPr>
          <a:xfrm>
            <a:off x="5364800" y="4526452"/>
            <a:ext cx="36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BLANK_1_1_1_1_1_1_1_1_1_1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3"/>
          <p:cNvSpPr txBox="1"/>
          <p:nvPr>
            <p:ph idx="1" type="subTitle"/>
          </p:nvPr>
        </p:nvSpPr>
        <p:spPr>
          <a:xfrm>
            <a:off x="3940150" y="129138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2" name="Google Shape;72;p33"/>
          <p:cNvSpPr/>
          <p:nvPr>
            <p:ph idx="2" type="pic"/>
          </p:nvPr>
        </p:nvSpPr>
        <p:spPr>
          <a:xfrm>
            <a:off x="134150" y="1296400"/>
            <a:ext cx="1260000" cy="1272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3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33"/>
          <p:cNvSpPr txBox="1"/>
          <p:nvPr>
            <p:ph type="title"/>
          </p:nvPr>
        </p:nvSpPr>
        <p:spPr>
          <a:xfrm>
            <a:off x="1453925" y="228600"/>
            <a:ext cx="62022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33"/>
          <p:cNvSpPr txBox="1"/>
          <p:nvPr>
            <p:ph idx="3" type="subTitle"/>
          </p:nvPr>
        </p:nvSpPr>
        <p:spPr>
          <a:xfrm>
            <a:off x="1399375" y="1291225"/>
            <a:ext cx="25410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6" name="Google Shape;76;p33"/>
          <p:cNvSpPr txBox="1"/>
          <p:nvPr>
            <p:ph idx="4" type="subTitle"/>
          </p:nvPr>
        </p:nvSpPr>
        <p:spPr>
          <a:xfrm>
            <a:off x="6481150" y="2579575"/>
            <a:ext cx="2541000" cy="21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cxnSp>
        <p:nvCxnSpPr>
          <p:cNvPr id="77" name="Google Shape;77;p33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33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4"/>
          <p:cNvSpPr txBox="1"/>
          <p:nvPr>
            <p:ph type="title"/>
          </p:nvPr>
        </p:nvSpPr>
        <p:spPr>
          <a:xfrm>
            <a:off x="1408575" y="25858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Poppins"/>
              <a:buNone/>
              <a:defRPr sz="9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1" name="Google Shape;81;p34"/>
          <p:cNvSpPr txBox="1"/>
          <p:nvPr>
            <p:ph idx="2" type="title"/>
          </p:nvPr>
        </p:nvSpPr>
        <p:spPr>
          <a:xfrm>
            <a:off x="2669675" y="38677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2" name="Google Shape;82;p34"/>
          <p:cNvSpPr txBox="1"/>
          <p:nvPr>
            <p:ph idx="3" type="title"/>
          </p:nvPr>
        </p:nvSpPr>
        <p:spPr>
          <a:xfrm>
            <a:off x="5217125" y="38614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3" name="Google Shape;83;p34"/>
          <p:cNvSpPr txBox="1"/>
          <p:nvPr>
            <p:ph idx="4" type="title"/>
          </p:nvPr>
        </p:nvSpPr>
        <p:spPr>
          <a:xfrm>
            <a:off x="3947363" y="2579575"/>
            <a:ext cx="3501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4" name="Google Shape;84;p34"/>
          <p:cNvSpPr txBox="1"/>
          <p:nvPr>
            <p:ph idx="5" type="title"/>
          </p:nvPr>
        </p:nvSpPr>
        <p:spPr>
          <a:xfrm>
            <a:off x="6489150" y="2579575"/>
            <a:ext cx="3462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3725" wrap="square" tIns="91425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Font typeface="Poppins"/>
              <a:buNone/>
              <a:defRPr sz="9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5" name="Google Shape;85;p34"/>
          <p:cNvSpPr txBox="1"/>
          <p:nvPr>
            <p:ph idx="1" type="subTitle"/>
          </p:nvPr>
        </p:nvSpPr>
        <p:spPr>
          <a:xfrm>
            <a:off x="1736450" y="25858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6" name="Google Shape;86;p34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7" name="Google Shape;87;p34"/>
          <p:cNvGrpSpPr/>
          <p:nvPr/>
        </p:nvGrpSpPr>
        <p:grpSpPr>
          <a:xfrm>
            <a:off x="128875" y="0"/>
            <a:ext cx="8894400" cy="5144700"/>
            <a:chOff x="128875" y="0"/>
            <a:chExt cx="8894400" cy="5144700"/>
          </a:xfrm>
        </p:grpSpPr>
        <p:cxnSp>
          <p:nvCxnSpPr>
            <p:cNvPr id="88" name="Google Shape;88;p34"/>
            <p:cNvCxnSpPr/>
            <p:nvPr/>
          </p:nvCxnSpPr>
          <p:spPr>
            <a:xfrm>
              <a:off x="6480997" y="1200"/>
              <a:ext cx="0" cy="3860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" name="Google Shape;89;p34"/>
            <p:cNvCxnSpPr/>
            <p:nvPr/>
          </p:nvCxnSpPr>
          <p:spPr>
            <a:xfrm>
              <a:off x="7752125" y="1200"/>
              <a:ext cx="0" cy="2578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" name="Google Shape;90;p34"/>
            <p:cNvCxnSpPr/>
            <p:nvPr/>
          </p:nvCxnSpPr>
          <p:spPr>
            <a:xfrm>
              <a:off x="128875" y="38614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34"/>
            <p:cNvCxnSpPr/>
            <p:nvPr/>
          </p:nvCxnSpPr>
          <p:spPr>
            <a:xfrm>
              <a:off x="128875" y="2579575"/>
              <a:ext cx="8894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34"/>
            <p:cNvCxnSpPr/>
            <p:nvPr/>
          </p:nvCxnSpPr>
          <p:spPr>
            <a:xfrm>
              <a:off x="5212100" y="0"/>
              <a:ext cx="0" cy="258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3" name="Google Shape;93;p34"/>
            <p:cNvCxnSpPr/>
            <p:nvPr/>
          </p:nvCxnSpPr>
          <p:spPr>
            <a:xfrm>
              <a:off x="3940150" y="1291375"/>
              <a:ext cx="0" cy="25716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" name="Google Shape;94;p34"/>
            <p:cNvCxnSpPr/>
            <p:nvPr/>
          </p:nvCxnSpPr>
          <p:spPr>
            <a:xfrm>
              <a:off x="2669725" y="1291375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5" name="Google Shape;95;p34"/>
            <p:cNvCxnSpPr/>
            <p:nvPr/>
          </p:nvCxnSpPr>
          <p:spPr>
            <a:xfrm>
              <a:off x="1399300" y="1291375"/>
              <a:ext cx="0" cy="38532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6" name="Google Shape;96;p34"/>
            <p:cNvCxnSpPr/>
            <p:nvPr/>
          </p:nvCxnSpPr>
          <p:spPr>
            <a:xfrm>
              <a:off x="128875" y="0"/>
              <a:ext cx="0" cy="51447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34"/>
            <p:cNvCxnSpPr/>
            <p:nvPr/>
          </p:nvCxnSpPr>
          <p:spPr>
            <a:xfrm>
              <a:off x="9023250" y="1200"/>
              <a:ext cx="0" cy="51435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34"/>
            <p:cNvCxnSpPr/>
            <p:nvPr/>
          </p:nvCxnSpPr>
          <p:spPr>
            <a:xfrm>
              <a:off x="128875" y="1291375"/>
              <a:ext cx="888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34"/>
            <p:cNvCxnSpPr/>
            <p:nvPr/>
          </p:nvCxnSpPr>
          <p:spPr>
            <a:xfrm rot="10800000">
              <a:off x="7752125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0" name="Google Shape;100;p34"/>
            <p:cNvCxnSpPr/>
            <p:nvPr/>
          </p:nvCxnSpPr>
          <p:spPr>
            <a:xfrm rot="10800000">
              <a:off x="5212100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1" name="Google Shape;101;p34"/>
            <p:cNvCxnSpPr/>
            <p:nvPr/>
          </p:nvCxnSpPr>
          <p:spPr>
            <a:xfrm rot="10800000">
              <a:off x="2672963" y="3861112"/>
              <a:ext cx="0" cy="12819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02" name="Google Shape;102;p34"/>
          <p:cNvSpPr txBox="1"/>
          <p:nvPr>
            <p:ph idx="6" type="subTitle"/>
          </p:nvPr>
        </p:nvSpPr>
        <p:spPr>
          <a:xfrm>
            <a:off x="4275713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3" name="Google Shape;103;p34"/>
          <p:cNvSpPr txBox="1"/>
          <p:nvPr>
            <p:ph idx="7" type="subTitle"/>
          </p:nvPr>
        </p:nvSpPr>
        <p:spPr>
          <a:xfrm>
            <a:off x="6817988" y="25795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4" name="Google Shape;104;p34"/>
          <p:cNvSpPr txBox="1"/>
          <p:nvPr>
            <p:ph idx="8" type="subTitle"/>
          </p:nvPr>
        </p:nvSpPr>
        <p:spPr>
          <a:xfrm>
            <a:off x="5552488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5" name="Google Shape;105;p34"/>
          <p:cNvSpPr txBox="1"/>
          <p:nvPr>
            <p:ph idx="9" type="subTitle"/>
          </p:nvPr>
        </p:nvSpPr>
        <p:spPr>
          <a:xfrm>
            <a:off x="3009325" y="3861475"/>
            <a:ext cx="22068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06" name="Google Shape;106;p34"/>
          <p:cNvSpPr txBox="1"/>
          <p:nvPr>
            <p:ph idx="13" type="title"/>
          </p:nvPr>
        </p:nvSpPr>
        <p:spPr>
          <a:xfrm>
            <a:off x="133375" y="236850"/>
            <a:ext cx="50787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Poppins"/>
              <a:buNone/>
              <a:defRPr sz="36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35"/>
          <p:cNvCxnSpPr/>
          <p:nvPr/>
        </p:nvCxnSpPr>
        <p:spPr>
          <a:xfrm>
            <a:off x="9023250" y="120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35"/>
          <p:cNvSpPr txBox="1"/>
          <p:nvPr>
            <p:ph idx="1" type="subTitle"/>
          </p:nvPr>
        </p:nvSpPr>
        <p:spPr>
          <a:xfrm>
            <a:off x="984950" y="3865575"/>
            <a:ext cx="4167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0" name="Google Shape;110;p35"/>
          <p:cNvSpPr txBox="1"/>
          <p:nvPr>
            <p:ph idx="2" type="subTitle"/>
          </p:nvPr>
        </p:nvSpPr>
        <p:spPr>
          <a:xfrm>
            <a:off x="984950" y="2584425"/>
            <a:ext cx="416700" cy="3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5"/>
          <p:cNvSpPr txBox="1"/>
          <p:nvPr>
            <p:ph type="title"/>
          </p:nvPr>
        </p:nvSpPr>
        <p:spPr>
          <a:xfrm>
            <a:off x="1397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cxnSp>
        <p:nvCxnSpPr>
          <p:cNvPr id="112" name="Google Shape;112;p35"/>
          <p:cNvCxnSpPr/>
          <p:nvPr/>
        </p:nvCxnSpPr>
        <p:spPr>
          <a:xfrm>
            <a:off x="128875" y="0"/>
            <a:ext cx="0" cy="514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3" name="Google Shape;113;p35"/>
          <p:cNvSpPr txBox="1"/>
          <p:nvPr>
            <p:ph idx="3" type="subTitle"/>
          </p:nvPr>
        </p:nvSpPr>
        <p:spPr>
          <a:xfrm>
            <a:off x="984950" y="1291350"/>
            <a:ext cx="416700" cy="393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5"/>
          <p:cNvSpPr txBox="1"/>
          <p:nvPr>
            <p:ph idx="4" type="body"/>
          </p:nvPr>
        </p:nvSpPr>
        <p:spPr>
          <a:xfrm>
            <a:off x="1399300" y="1548450"/>
            <a:ext cx="3811200" cy="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5" name="Google Shape;115;p35"/>
          <p:cNvSpPr txBox="1"/>
          <p:nvPr>
            <p:ph idx="5" type="subTitle"/>
          </p:nvPr>
        </p:nvSpPr>
        <p:spPr>
          <a:xfrm>
            <a:off x="1400950" y="12913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Medium"/>
              <a:buNone/>
              <a:defRPr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6" name="Google Shape;116;p35"/>
          <p:cNvSpPr txBox="1"/>
          <p:nvPr>
            <p:ph idx="6" type="body"/>
          </p:nvPr>
        </p:nvSpPr>
        <p:spPr>
          <a:xfrm>
            <a:off x="1399300" y="2838025"/>
            <a:ext cx="3811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" name="Google Shape;117;p35"/>
          <p:cNvSpPr txBox="1"/>
          <p:nvPr>
            <p:ph idx="7" type="subTitle"/>
          </p:nvPr>
        </p:nvSpPr>
        <p:spPr>
          <a:xfrm>
            <a:off x="1399313" y="257642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18" name="Google Shape;118;p35"/>
          <p:cNvSpPr txBox="1"/>
          <p:nvPr>
            <p:ph idx="8" type="body"/>
          </p:nvPr>
        </p:nvSpPr>
        <p:spPr>
          <a:xfrm>
            <a:off x="1399325" y="4123075"/>
            <a:ext cx="38112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6"/>
              </a:buClr>
              <a:buSzPts val="1000"/>
              <a:buFont typeface="Instrument Sans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9" name="Google Shape;119;p35"/>
          <p:cNvSpPr txBox="1"/>
          <p:nvPr>
            <p:ph idx="9" type="subTitle"/>
          </p:nvPr>
        </p:nvSpPr>
        <p:spPr>
          <a:xfrm>
            <a:off x="1399338" y="3861475"/>
            <a:ext cx="38112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Medium"/>
              <a:buNone/>
              <a:def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20" name="Google Shape;120;p3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35"/>
          <p:cNvSpPr/>
          <p:nvPr>
            <p:ph idx="13" type="pic"/>
          </p:nvPr>
        </p:nvSpPr>
        <p:spPr>
          <a:xfrm>
            <a:off x="5215425" y="1291375"/>
            <a:ext cx="3807900" cy="38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128875" y="1291375"/>
            <a:ext cx="3811200" cy="28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type="title"/>
          </p:nvPr>
        </p:nvSpPr>
        <p:spPr>
          <a:xfrm>
            <a:off x="129300" y="2286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" name="Google Shape;9;p26"/>
          <p:cNvSpPr txBox="1"/>
          <p:nvPr>
            <p:ph idx="2" type="body"/>
          </p:nvPr>
        </p:nvSpPr>
        <p:spPr>
          <a:xfrm>
            <a:off x="4485075" y="1479525"/>
            <a:ext cx="3849900" cy="26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b="0" i="0" sz="1000" u="none" cap="none" strike="noStrike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84">
          <p15:clr>
            <a:srgbClr val="E46962"/>
          </p15:clr>
        </p15:guide>
        <p15:guide id="2" pos="81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881">
          <p15:clr>
            <a:srgbClr val="E46962"/>
          </p15:clr>
        </p15:guide>
        <p15:guide id="6" pos="1682">
          <p15:clr>
            <a:srgbClr val="E46962"/>
          </p15:clr>
        </p15:guide>
        <p15:guide id="7" pos="4083">
          <p15:clr>
            <a:srgbClr val="E46962"/>
          </p15:clr>
        </p15:guide>
        <p15:guide id="8" pos="4883">
          <p15:clr>
            <a:srgbClr val="E46962"/>
          </p15:clr>
        </p15:guide>
        <p15:guide id="9" pos="3283">
          <p15:clr>
            <a:srgbClr val="E46962"/>
          </p15:clr>
        </p15:guide>
        <p15:guide id="10" pos="2482">
          <p15:clr>
            <a:srgbClr val="E46962"/>
          </p15:clr>
        </p15:guide>
        <p15:guide id="11" orient="horz" pos="288">
          <p15:clr>
            <a:srgbClr val="E46962"/>
          </p15:clr>
        </p15:guide>
        <p15:guide id="12" orient="horz" pos="2950">
          <p15:clr>
            <a:srgbClr val="E46962"/>
          </p15:clr>
        </p15:guide>
        <p15:guide id="13" orient="horz" pos="1625">
          <p15:clr>
            <a:srgbClr val="E46962"/>
          </p15:clr>
        </p15:guide>
        <p15:guide id="14" orient="horz" pos="2432">
          <p15:clr>
            <a:srgbClr val="E46962"/>
          </p15:clr>
        </p15:guide>
        <p15:guide id="15" orient="horz" pos="813">
          <p15:clr>
            <a:srgbClr val="E46962"/>
          </p15:clr>
        </p15:guide>
        <p15:guide id="16" pos="179">
          <p15:clr>
            <a:srgbClr val="E46962"/>
          </p15:clr>
        </p15:guide>
        <p15:guide id="17" pos="1782">
          <p15:clr>
            <a:srgbClr val="E46962"/>
          </p15:clr>
        </p15:guide>
        <p15:guide id="18" pos="338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1" title="Algorithms-programs-and-programming-languages-Source-shutterstockco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909" r="16900" t="0"/>
          <a:stretch/>
        </p:blipFill>
        <p:spPr>
          <a:xfrm>
            <a:off x="5959150" y="2579575"/>
            <a:ext cx="1792975" cy="17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4" name="Google Shape;524;p1"/>
          <p:cNvSpPr txBox="1"/>
          <p:nvPr>
            <p:ph type="title"/>
          </p:nvPr>
        </p:nvSpPr>
        <p:spPr>
          <a:xfrm>
            <a:off x="0" y="189375"/>
            <a:ext cx="6591300" cy="29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" sz="4400"/>
              <a:t>ARCHITECTURE OF ELECTRONIC COMPUTING MACHINE &amp; COMPUTING SYSTEMS</a:t>
            </a:r>
            <a:endParaRPr sz="4400"/>
          </a:p>
        </p:txBody>
      </p:sp>
      <p:sp>
        <p:nvSpPr>
          <p:cNvPr id="525" name="Google Shape;525;p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6" name="Google Shape;526;p1" title="PI_2017.02.08_Algorithms_featured.png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3868" l="25383" r="42468" t="0"/>
          <a:stretch/>
        </p:blipFill>
        <p:spPr>
          <a:xfrm>
            <a:off x="7752125" y="3861475"/>
            <a:ext cx="1171475" cy="120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"/>
          <p:cNvSpPr txBox="1"/>
          <p:nvPr>
            <p:ph idx="1" type="subTitle"/>
          </p:nvPr>
        </p:nvSpPr>
        <p:spPr>
          <a:xfrm>
            <a:off x="128875" y="3861475"/>
            <a:ext cx="52440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Prepared &amp; Presented by: Mirlan Nurbekov, Lecturer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hours: Friday 9:00–17:00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AlaToo IT &amp; Business College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Fall 2025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8" name="Google Shape;528;p1" title="College_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000950" y="892900"/>
            <a:ext cx="1502350" cy="15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ac99ef8e49_0_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1" name="Google Shape;591;g3ac99ef8e49_0_7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Introduction &amp; background</a:t>
            </a:r>
            <a:endParaRPr sz="3600"/>
          </a:p>
        </p:txBody>
      </p:sp>
      <p:sp>
        <p:nvSpPr>
          <p:cNvPr id="592" name="Google Shape;592;g3ac99ef8e49_0_7"/>
          <p:cNvSpPr txBox="1"/>
          <p:nvPr>
            <p:ph idx="4294967295" type="title"/>
          </p:nvPr>
        </p:nvSpPr>
        <p:spPr>
          <a:xfrm>
            <a:off x="163200" y="835250"/>
            <a:ext cx="89808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Introduce the area: home automation, industrial robotics, assistive robots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Explain where this project fits in the real world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Mention similar existing systems (briefly)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Explain how your project is different or simpler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ac99ef8e49_0_7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8" name="Google Shape;598;g3ac99ef8e49_0_77"/>
          <p:cNvSpPr txBox="1"/>
          <p:nvPr>
            <p:ph type="title"/>
          </p:nvPr>
        </p:nvSpPr>
        <p:spPr>
          <a:xfrm>
            <a:off x="128600" y="0"/>
            <a:ext cx="88323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Problem statement &amp; objectives</a:t>
            </a:r>
            <a:endParaRPr sz="3600"/>
          </a:p>
        </p:txBody>
      </p:sp>
      <p:sp>
        <p:nvSpPr>
          <p:cNvPr id="599" name="Google Shape;599;g3ac99ef8e49_0_77"/>
          <p:cNvSpPr txBox="1"/>
          <p:nvPr>
            <p:ph idx="4294967295" type="title"/>
          </p:nvPr>
        </p:nvSpPr>
        <p:spPr>
          <a:xfrm>
            <a:off x="163200" y="835250"/>
            <a:ext cx="89808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5-6 sentences: what problem your project solves</a:t>
            </a:r>
            <a:br>
              <a:rPr lang="en" sz="2500"/>
            </a:br>
            <a:r>
              <a:rPr lang="en" sz="2500"/>
              <a:t>Objectives: 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Design a Bluetooth-controlled LED / robotic arm system.</a:t>
            </a:r>
            <a:br>
              <a:rPr lang="en" sz="2500"/>
            </a:b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Implement a mobile interface to send commands and read states.</a:t>
            </a:r>
            <a:br>
              <a:rPr lang="en" sz="2500"/>
            </a:b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Test range, response time, and reliability.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ac99ef8e49_0_8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5" name="Google Shape;605;g3ac99ef8e49_0_83"/>
          <p:cNvSpPr txBox="1"/>
          <p:nvPr>
            <p:ph type="title"/>
          </p:nvPr>
        </p:nvSpPr>
        <p:spPr>
          <a:xfrm>
            <a:off x="128600" y="0"/>
            <a:ext cx="88947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 System requirements &amp; constraints</a:t>
            </a:r>
            <a:endParaRPr sz="3600"/>
          </a:p>
        </p:txBody>
      </p:sp>
      <p:sp>
        <p:nvSpPr>
          <p:cNvPr id="606" name="Google Shape;606;g3ac99ef8e49_0_83"/>
          <p:cNvSpPr txBox="1"/>
          <p:nvPr>
            <p:ph idx="4294967295" type="title"/>
          </p:nvPr>
        </p:nvSpPr>
        <p:spPr>
          <a:xfrm>
            <a:off x="163200" y="835250"/>
            <a:ext cx="89808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Functional requirements (What the system must do?)</a:t>
            </a:r>
            <a:br>
              <a:rPr lang="en" sz="2500"/>
            </a:br>
            <a:br>
              <a:rPr lang="en" sz="2500"/>
            </a:br>
            <a:r>
              <a:rPr lang="en" sz="2500"/>
              <a:t>Non-functional constraints: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Range, latency, power limits, cost limits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Mechanical constraints (size, weight)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Safety: max voltage, current, moving parts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ac99ef8e49_0_9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2" name="Google Shape;612;g3ac99ef8e49_0_95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System design overview</a:t>
            </a:r>
            <a:endParaRPr sz="3600"/>
          </a:p>
        </p:txBody>
      </p:sp>
      <p:sp>
        <p:nvSpPr>
          <p:cNvPr id="613" name="Google Shape;613;g3ac99ef8e49_0_95"/>
          <p:cNvSpPr txBox="1"/>
          <p:nvPr>
            <p:ph idx="4294967295" type="title"/>
          </p:nvPr>
        </p:nvSpPr>
        <p:spPr>
          <a:xfrm>
            <a:off x="163200" y="1960400"/>
            <a:ext cx="8980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Phone App → Bluetooth Module → Microcontroller (Arduino / ESP32) → Actuators (LED / Servos / Motors)</a:t>
            </a:r>
            <a:endParaRPr sz="2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ac99ef8e49_0_12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9" name="Google Shape;619;g3ac99ef8e49_0_123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Hardware design</a:t>
            </a:r>
            <a:endParaRPr sz="3600"/>
          </a:p>
        </p:txBody>
      </p:sp>
      <p:sp>
        <p:nvSpPr>
          <p:cNvPr id="620" name="Google Shape;620;g3ac99ef8e49_0_123"/>
          <p:cNvSpPr txBox="1"/>
          <p:nvPr>
            <p:ph idx="4294967295" type="title"/>
          </p:nvPr>
        </p:nvSpPr>
        <p:spPr>
          <a:xfrm>
            <a:off x="163200" y="835250"/>
            <a:ext cx="89808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List main hardware blocks (controller, communication module (HC-05, ESP32), power supply, sensors, actuators)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Show signal flow: inputs → processing → outputs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Mention voltage levels and power (e.g., 5V, 3.3V, separate motor supply)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ac99ef8e49_0_11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6" name="Google Shape;626;g3ac99ef8e49_0_117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Software design</a:t>
            </a:r>
            <a:endParaRPr sz="3600"/>
          </a:p>
        </p:txBody>
      </p:sp>
      <p:sp>
        <p:nvSpPr>
          <p:cNvPr id="627" name="Google Shape;627;g3ac99ef8e49_0_117"/>
          <p:cNvSpPr txBox="1"/>
          <p:nvPr>
            <p:ph idx="4294967295" type="title"/>
          </p:nvPr>
        </p:nvSpPr>
        <p:spPr>
          <a:xfrm>
            <a:off x="128600" y="1034700"/>
            <a:ext cx="8980800" cy="30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Flowchart or state diagram for main logic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Explain:</a:t>
            </a:r>
            <a:endParaRPr sz="25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2500"/>
              <a:t>S</a:t>
            </a:r>
            <a:r>
              <a:rPr lang="en" sz="2500"/>
              <a:t>e</a:t>
            </a:r>
            <a:r>
              <a:rPr lang="en" sz="2500"/>
              <a:t>tup/initialization</a:t>
            </a:r>
            <a:endParaRPr sz="25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2500"/>
              <a:t>Reading input (Bluetooth / buttons / sensors)</a:t>
            </a:r>
            <a:endParaRPr sz="25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2500"/>
              <a:t>Decision logic</a:t>
            </a:r>
            <a:endParaRPr sz="25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2500"/>
              <a:t>Writing output (LEDs, servos, motors, display)</a:t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3ac99ef8e49_0_14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3" name="Google Shape;633;g3ac99ef8e49_0_142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Prototype versioning concept</a:t>
            </a:r>
            <a:endParaRPr sz="3600"/>
          </a:p>
        </p:txBody>
      </p:sp>
      <p:sp>
        <p:nvSpPr>
          <p:cNvPr id="634" name="Google Shape;634;g3ac99ef8e49_0_142"/>
          <p:cNvSpPr txBox="1"/>
          <p:nvPr>
            <p:ph idx="4294967295" type="title"/>
          </p:nvPr>
        </p:nvSpPr>
        <p:spPr>
          <a:xfrm>
            <a:off x="163200" y="567375"/>
            <a:ext cx="8980800" cy="46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Your version system:</a:t>
            </a:r>
            <a:endParaRPr b="1"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Prototype 0000 – Very first working idea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Prototype 0001 – Improved version (e.g., better wiring, more stable code)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Prototype 0002 – More features / more sensors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Each version has:</a:t>
            </a:r>
            <a:endParaRPr b="1"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Purpose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Changes from previous version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Photo / diagram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Short comment what improved or what problem was fixed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ac99ef8e49_0_8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0" name="Google Shape;640;g3ac99ef8e49_0_89"/>
          <p:cNvSpPr txBox="1"/>
          <p:nvPr>
            <p:ph type="title"/>
          </p:nvPr>
        </p:nvSpPr>
        <p:spPr>
          <a:xfrm>
            <a:off x="128600" y="0"/>
            <a:ext cx="86181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How to document prototype 0000</a:t>
            </a:r>
            <a:endParaRPr sz="3600"/>
          </a:p>
        </p:txBody>
      </p:sp>
      <p:sp>
        <p:nvSpPr>
          <p:cNvPr id="641" name="Google Shape;641;g3ac99ef8e49_0_89"/>
          <p:cNvSpPr txBox="1"/>
          <p:nvPr>
            <p:ph idx="4294967295" type="title"/>
          </p:nvPr>
        </p:nvSpPr>
        <p:spPr>
          <a:xfrm>
            <a:off x="163200" y="835250"/>
            <a:ext cx="89808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Short description:</a:t>
            </a:r>
            <a:br>
              <a:rPr lang="en" sz="2500"/>
            </a:br>
            <a:endParaRPr sz="25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2500"/>
              <a:t>“Version 0000: Basic LED control via Bluetooth, no feedback.”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What worked / what didn’t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Photo of wiring / build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Known issues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ac99ef8e49_0_13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7" name="Google Shape;647;g3ac99ef8e49_0_136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Implementation: Code</a:t>
            </a:r>
            <a:endParaRPr sz="3600"/>
          </a:p>
        </p:txBody>
      </p:sp>
      <p:sp>
        <p:nvSpPr>
          <p:cNvPr id="648" name="Google Shape;648;g3ac99ef8e49_0_136"/>
          <p:cNvSpPr txBox="1"/>
          <p:nvPr>
            <p:ph idx="4294967295" type="title"/>
          </p:nvPr>
        </p:nvSpPr>
        <p:spPr>
          <a:xfrm>
            <a:off x="163200" y="835250"/>
            <a:ext cx="89808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State which language &amp; tools: Arduino C/C++, PlatformIO, etc.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Show only important functions in the report body: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Function that handles commands, function that maps joystick to servo movement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Put full code: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 Appendix, or on GitHub with a link in the report</a:t>
            </a:r>
            <a:endParaRPr sz="2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ac99ef8e49_0_15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g3ac99ef8e49_0_156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Discussion</a:t>
            </a:r>
            <a:endParaRPr sz="3600"/>
          </a:p>
        </p:txBody>
      </p:sp>
      <p:sp>
        <p:nvSpPr>
          <p:cNvPr id="655" name="Google Shape;655;g3ac99ef8e49_0_156"/>
          <p:cNvSpPr txBox="1"/>
          <p:nvPr>
            <p:ph idx="4294967295" type="title"/>
          </p:nvPr>
        </p:nvSpPr>
        <p:spPr>
          <a:xfrm>
            <a:off x="163200" y="835250"/>
            <a:ext cx="8980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What worked really well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What problems you faced (noise, power, delays)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How prototype evolved from 0000 to final version</a:t>
            </a:r>
            <a:br>
              <a:rPr lang="en" sz="2500"/>
            </a:b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What trade-offs you made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aa56fc6594_0_158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4" name="Google Shape;534;g3aa56fc6594_0_158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Report writing </a:t>
            </a:r>
            <a:r>
              <a:rPr lang="en" sz="3600"/>
              <a:t>guidelines</a:t>
            </a:r>
            <a:endParaRPr sz="3600"/>
          </a:p>
        </p:txBody>
      </p:sp>
      <p:sp>
        <p:nvSpPr>
          <p:cNvPr id="535" name="Google Shape;535;g3aa56fc6594_0_158"/>
          <p:cNvSpPr txBox="1"/>
          <p:nvPr>
            <p:ph idx="4294967295" type="title"/>
          </p:nvPr>
        </p:nvSpPr>
        <p:spPr>
          <a:xfrm>
            <a:off x="390875" y="689100"/>
            <a:ext cx="89808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How to structure a robotics project report</a:t>
            </a:r>
            <a:br>
              <a:rPr lang="en" sz="2500"/>
            </a:br>
            <a:endParaRPr sz="2500"/>
          </a:p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Rules for clear and professional writing</a:t>
            </a:r>
            <a:br>
              <a:rPr lang="en" sz="2500"/>
            </a:br>
            <a:endParaRPr sz="2500"/>
          </a:p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How to document prototype versions (0000, 0001, …)</a:t>
            </a:r>
            <a:br>
              <a:rPr lang="en" sz="2500"/>
            </a:br>
            <a:endParaRPr sz="2500"/>
          </a:p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How to present code and building steps</a:t>
            </a:r>
            <a:br>
              <a:rPr lang="en" sz="2500"/>
            </a:br>
            <a:endParaRPr sz="2500"/>
          </a:p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How to use Harvard referencing</a:t>
            </a:r>
            <a:br>
              <a:rPr lang="en" sz="2500"/>
            </a:br>
            <a:endParaRPr sz="2500"/>
          </a:p>
          <a:p>
            <a:pPr indent="-158750" lvl="0" marL="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n" sz="2500"/>
              <a:t>How to use Google Scholar to find and cite sources</a:t>
            </a:r>
            <a:endParaRPr sz="2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ac9b1783c4_0_6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1" name="Google Shape;661;g3ac9b1783c4_0_6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Conclusion &amp; future work</a:t>
            </a:r>
            <a:endParaRPr sz="3600"/>
          </a:p>
        </p:txBody>
      </p:sp>
      <p:sp>
        <p:nvSpPr>
          <p:cNvPr id="662" name="Google Shape;662;g3ac9b1783c4_0_6"/>
          <p:cNvSpPr txBox="1"/>
          <p:nvPr>
            <p:ph idx="4294967295" type="title"/>
          </p:nvPr>
        </p:nvSpPr>
        <p:spPr>
          <a:xfrm>
            <a:off x="163200" y="835250"/>
            <a:ext cx="89808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Summarize: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Problem you solved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What your final system can do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Future work ideas: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More features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Better enclosure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Cloud connection, sensors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ac9b1783c4_0_12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8" name="Google Shape;668;g3ac9b1783c4_0_12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Harvard reference</a:t>
            </a:r>
            <a:endParaRPr sz="3600"/>
          </a:p>
        </p:txBody>
      </p:sp>
      <p:sp>
        <p:nvSpPr>
          <p:cNvPr id="669" name="Google Shape;669;g3ac9b1783c4_0_12"/>
          <p:cNvSpPr txBox="1"/>
          <p:nvPr>
            <p:ph idx="4294967295" type="title"/>
          </p:nvPr>
        </p:nvSpPr>
        <p:spPr>
          <a:xfrm>
            <a:off x="128600" y="1987175"/>
            <a:ext cx="8980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Arduino (2023) Arduino Uno Rev3 Technical Specs. Available at: URL (Accessed: 1 December 2025).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ac99ef8e49_0_4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g3ac99ef8e49_0_43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What you must include</a:t>
            </a:r>
            <a:endParaRPr sz="3600"/>
          </a:p>
        </p:txBody>
      </p:sp>
      <p:sp>
        <p:nvSpPr>
          <p:cNvPr id="542" name="Google Shape;542;g3ac99ef8e49_0_43"/>
          <p:cNvSpPr txBox="1"/>
          <p:nvPr>
            <p:ph idx="4294967295" type="title"/>
          </p:nvPr>
        </p:nvSpPr>
        <p:spPr>
          <a:xfrm>
            <a:off x="390875" y="689100"/>
            <a:ext cx="89808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University name &amp; logo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Faculty / Department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Project title (clear &amp; technical)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Group name / number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Team members (full names, student IDs)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Instructor name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Group / Section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Date of submission / Semester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ac99ef8e49_0_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8" name="Google Shape;548;g3ac99ef8e49_0_1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Example title page layout</a:t>
            </a:r>
            <a:endParaRPr sz="3600"/>
          </a:p>
        </p:txBody>
      </p:sp>
      <p:sp>
        <p:nvSpPr>
          <p:cNvPr id="549" name="Google Shape;549;g3ac99ef8e49_0_1"/>
          <p:cNvSpPr txBox="1"/>
          <p:nvPr>
            <p:ph idx="4294967295" type="title"/>
          </p:nvPr>
        </p:nvSpPr>
        <p:spPr>
          <a:xfrm>
            <a:off x="390875" y="689100"/>
            <a:ext cx="89808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Top (centered):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Ala-Too International University</a:t>
            </a:r>
            <a:br>
              <a:rPr lang="en" sz="1600"/>
            </a:br>
            <a:r>
              <a:rPr lang="en" sz="1600"/>
              <a:t> College of IT and Business</a:t>
            </a:r>
            <a:endParaRPr sz="1600"/>
          </a:p>
          <a:p>
            <a:pPr indent="0" lvl="0" marL="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Middle: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Bluetooth-controlled robotic arm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Under title: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Project report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Group: Team-03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Team Members: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– Mirlan Nurbekov (ID 123456)</a:t>
            </a:r>
            <a:endParaRPr sz="16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– Student 2 (ID xxxxxx)</a:t>
            </a:r>
            <a:endParaRPr sz="1600"/>
          </a:p>
        </p:txBody>
      </p:sp>
      <p:sp>
        <p:nvSpPr>
          <p:cNvPr id="550" name="Google Shape;550;g3ac99ef8e49_0_1"/>
          <p:cNvSpPr txBox="1"/>
          <p:nvPr>
            <p:ph idx="4294967295" type="title"/>
          </p:nvPr>
        </p:nvSpPr>
        <p:spPr>
          <a:xfrm>
            <a:off x="4756775" y="3643350"/>
            <a:ext cx="46149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Bott</a:t>
            </a:r>
            <a:r>
              <a:rPr lang="en" sz="1600"/>
              <a:t>o</a:t>
            </a:r>
            <a:r>
              <a:rPr lang="en" sz="1600"/>
              <a:t>m: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Instructor: Mirlan Nurbekov</a:t>
            </a:r>
            <a:br>
              <a:rPr lang="en" sz="1600"/>
            </a:br>
            <a:r>
              <a:rPr lang="en" sz="1600"/>
              <a:t> Date: 05.01.2026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ac99ef8e49_0_37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6" name="Google Shape;556;g3ac99ef8e49_0_37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Overall report structure</a:t>
            </a:r>
            <a:endParaRPr sz="3600"/>
          </a:p>
        </p:txBody>
      </p:sp>
      <p:sp>
        <p:nvSpPr>
          <p:cNvPr id="557" name="Google Shape;557;g3ac99ef8e49_0_37"/>
          <p:cNvSpPr txBox="1"/>
          <p:nvPr>
            <p:ph idx="4294967295" type="title"/>
          </p:nvPr>
        </p:nvSpPr>
        <p:spPr>
          <a:xfrm>
            <a:off x="390875" y="689100"/>
            <a:ext cx="8980800" cy="4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Title Page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Abstract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Introduction &amp; background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Problem statement &amp; objectives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System requirements &amp; constraints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System design (hardware &amp; software)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Prototype versions &amp; progress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Implementation (code + building the project)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Testing &amp; results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Discussion (problems, limitations)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Conclusion &amp; future work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References (harvard style)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Appendices (code, circuit diagrams, extra data)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ac99ef8e49_0_31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3" name="Google Shape;563;g3ac99ef8e49_0_31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Rules for writing</a:t>
            </a:r>
            <a:endParaRPr sz="3600"/>
          </a:p>
        </p:txBody>
      </p:sp>
      <p:sp>
        <p:nvSpPr>
          <p:cNvPr id="564" name="Google Shape;564;g3ac99ef8e49_0_31"/>
          <p:cNvSpPr txBox="1"/>
          <p:nvPr>
            <p:ph idx="4294967295" type="title"/>
          </p:nvPr>
        </p:nvSpPr>
        <p:spPr>
          <a:xfrm>
            <a:off x="230125" y="843900"/>
            <a:ext cx="89808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Write in formal, clear English. No chat language (no “u”, “btw”, “lol”)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Stay in the same tense: “We designed…”, “We tested…”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Avoid “I think / I feel” — be objective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One idea per paragraph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Use figures and tables instead of huge text blocks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ac99ef8e49_0_25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Google Shape;570;g3ac99ef8e49_0_25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Rules for formatting</a:t>
            </a:r>
            <a:endParaRPr sz="3600"/>
          </a:p>
        </p:txBody>
      </p:sp>
      <p:sp>
        <p:nvSpPr>
          <p:cNvPr id="571" name="Google Shape;571;g3ac99ef8e49_0_25"/>
          <p:cNvSpPr txBox="1"/>
          <p:nvPr>
            <p:ph idx="4294967295" type="title"/>
          </p:nvPr>
        </p:nvSpPr>
        <p:spPr>
          <a:xfrm>
            <a:off x="230150" y="851850"/>
            <a:ext cx="89808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Font: arial or times new roman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Font size: 11 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Line spacing: 1.15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Justified text (not all centered)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Page numbers on all pages</a:t>
            </a:r>
            <a:endParaRPr sz="2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Headings with clear structure</a:t>
            </a:r>
            <a:endParaRPr sz="2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ac99ef8e49_0_19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7" name="Google Shape;577;g3ac99ef8e49_0_19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Content rules</a:t>
            </a:r>
            <a:endParaRPr sz="3600"/>
          </a:p>
        </p:txBody>
      </p:sp>
      <p:sp>
        <p:nvSpPr>
          <p:cNvPr id="578" name="Google Shape;578;g3ac99ef8e49_0_19"/>
          <p:cNvSpPr txBox="1"/>
          <p:nvPr>
            <p:ph idx="4294967295" type="title"/>
          </p:nvPr>
        </p:nvSpPr>
        <p:spPr>
          <a:xfrm>
            <a:off x="222350" y="848613"/>
            <a:ext cx="8980800" cy="22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Everything must be your own words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If you use an idea, diagram, or code from internet → cite it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Describe what you did, not only theory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Show progress, not only final result</a:t>
            </a:r>
            <a:endParaRPr sz="2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3ac99ef8e49_0_13"/>
          <p:cNvSpPr txBox="1"/>
          <p:nvPr>
            <p:ph idx="12" type="sldNum"/>
          </p:nvPr>
        </p:nvSpPr>
        <p:spPr>
          <a:xfrm>
            <a:off x="8474559" y="474363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4" name="Google Shape;584;g3ac99ef8e49_0_13"/>
          <p:cNvSpPr txBox="1"/>
          <p:nvPr>
            <p:ph type="title"/>
          </p:nvPr>
        </p:nvSpPr>
        <p:spPr>
          <a:xfrm>
            <a:off x="128600" y="0"/>
            <a:ext cx="73866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sz="3600"/>
              <a:t>Abstract</a:t>
            </a:r>
            <a:endParaRPr sz="3600"/>
          </a:p>
        </p:txBody>
      </p:sp>
      <p:sp>
        <p:nvSpPr>
          <p:cNvPr id="585" name="Google Shape;585;g3ac99ef8e49_0_13"/>
          <p:cNvSpPr txBox="1"/>
          <p:nvPr>
            <p:ph idx="4294967295" type="title"/>
          </p:nvPr>
        </p:nvSpPr>
        <p:spPr>
          <a:xfrm>
            <a:off x="390875" y="689100"/>
            <a:ext cx="89808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Abstract is a short technical summary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5–7 lines only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Must answer: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What did you build?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Why did you build it?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How does it work (in 1–2 sentences)?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-"/>
            </a:pPr>
            <a:r>
              <a:rPr lang="en" sz="2500"/>
              <a:t>What are the main results?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 - Blocks">
  <a:themeElements>
    <a:clrScheme name="Simple Light">
      <a:dk1>
        <a:srgbClr val="FDFDFC"/>
      </a:dk1>
      <a:lt1>
        <a:srgbClr val="541301"/>
      </a:lt1>
      <a:dk2>
        <a:srgbClr val="DCDBD1"/>
      </a:dk2>
      <a:lt2>
        <a:srgbClr val="E5765B"/>
      </a:lt2>
      <a:accent1>
        <a:srgbClr val="D6FFD7"/>
      </a:accent1>
      <a:accent2>
        <a:srgbClr val="EBFFEC"/>
      </a:accent2>
      <a:accent3>
        <a:srgbClr val="A9B0FE"/>
      </a:accent3>
      <a:accent4>
        <a:srgbClr val="D5D7FF"/>
      </a:accent4>
      <a:accent5>
        <a:srgbClr val="F4BBAD"/>
      </a:accent5>
      <a:accent6>
        <a:srgbClr val="1B1311"/>
      </a:accent6>
      <a:hlink>
        <a:srgbClr val="A9B0F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